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031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30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9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35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01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53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54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4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29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9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95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57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23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4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46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D040-F7CF-4FB7-8237-05A71E82440A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6F0DDF-B275-4CCE-B51C-3B9D940C2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047" y="576472"/>
            <a:ext cx="4886155" cy="565893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90644" y="556764"/>
            <a:ext cx="7706690" cy="1542965"/>
          </a:xfrm>
        </p:spPr>
        <p:txBody>
          <a:bodyPr/>
          <a:lstStyle/>
          <a:p>
            <a:r>
              <a:rPr lang="hu-HU" sz="4400" b="1" dirty="0" smtClean="0"/>
              <a:t>„Volt egy olyan mesém…”</a:t>
            </a:r>
            <a:endParaRPr lang="hu-HU" sz="4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1773" y="3657239"/>
            <a:ext cx="8915399" cy="1126283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                   Zelk Zoltán: Mese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136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1103" y="477354"/>
            <a:ext cx="8911687" cy="1712690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Zelk Zoltán</a:t>
            </a:r>
            <a:br>
              <a:rPr lang="hu-H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hu-H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1906 - 1981 </a:t>
            </a:r>
            <a:endParaRPr lang="hu-H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821" y="2081389"/>
            <a:ext cx="2000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9422" y="274154"/>
            <a:ext cx="8911687" cy="549934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Művei: </a:t>
            </a:r>
            <a:endParaRPr lang="hu-HU" b="1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1498652" y="776086"/>
            <a:ext cx="9605030" cy="2028819"/>
            <a:chOff x="1521230" y="1625586"/>
            <a:chExt cx="9605030" cy="2028819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1230" y="1625586"/>
              <a:ext cx="1810650" cy="1964281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2708" y="1690124"/>
              <a:ext cx="2973552" cy="1964281"/>
            </a:xfrm>
            <a:prstGeom prst="rect">
              <a:avLst/>
            </a:prstGeom>
          </p:spPr>
        </p:pic>
      </p:grpSp>
      <p:sp>
        <p:nvSpPr>
          <p:cNvPr id="12" name="Szövegdoboz 11"/>
          <p:cNvSpPr txBox="1"/>
          <p:nvPr/>
        </p:nvSpPr>
        <p:spPr>
          <a:xfrm>
            <a:off x="4131733" y="4188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115855" y="1523986"/>
            <a:ext cx="4634901" cy="4522390"/>
            <a:chOff x="2115855" y="1523986"/>
            <a:chExt cx="4634901" cy="4522390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4585" y="1523986"/>
              <a:ext cx="1656171" cy="2119436"/>
            </a:xfrm>
            <a:prstGeom prst="rect">
              <a:avLst/>
            </a:prstGeom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15855" y="3830977"/>
              <a:ext cx="1609478" cy="2215399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4224098" y="3830977"/>
            <a:ext cx="6472475" cy="2265539"/>
            <a:chOff x="4224098" y="3830977"/>
            <a:chExt cx="6472475" cy="2265539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4098" y="3830977"/>
              <a:ext cx="3331675" cy="2265539"/>
            </a:xfrm>
            <a:prstGeom prst="rect">
              <a:avLst/>
            </a:prstGeom>
          </p:spPr>
        </p:pic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3430" y="3830977"/>
              <a:ext cx="1993143" cy="2265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5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17" y="999066"/>
            <a:ext cx="9108723" cy="474232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259874" y="339634"/>
            <a:ext cx="652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Nyisd ki az olvasókönyvedet a 49. oldalon!</a:t>
            </a:r>
            <a:endParaRPr lang="hu-HU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672" y="963565"/>
            <a:ext cx="3640772" cy="18955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7115" y="292640"/>
            <a:ext cx="9568595" cy="134185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1. Színezd a kifejezések, mondatok előtti köröket a gondolattérképen jelölt színek szerint!</a:t>
            </a:r>
            <a:endParaRPr lang="hu-HU" sz="28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1699" y="2849880"/>
            <a:ext cx="8594359" cy="3276600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1931670" y="3006029"/>
            <a:ext cx="400050" cy="409516"/>
          </a:xfrm>
          <a:prstGeom prst="ellips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1920240" y="3497817"/>
            <a:ext cx="411480" cy="4100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1931670" y="3990140"/>
            <a:ext cx="411480" cy="4100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920240" y="4492226"/>
            <a:ext cx="411480" cy="4100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5733138" y="4029669"/>
            <a:ext cx="411480" cy="4100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5733138" y="3497817"/>
            <a:ext cx="411480" cy="4100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5733138" y="3005494"/>
            <a:ext cx="411480" cy="4100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1950720" y="5558611"/>
            <a:ext cx="411480" cy="410051"/>
          </a:xfrm>
          <a:prstGeom prst="ellips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1950720" y="5039974"/>
            <a:ext cx="411480" cy="4283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759808" y="5557954"/>
            <a:ext cx="411480" cy="41005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5759808" y="5039973"/>
            <a:ext cx="411480" cy="4100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5733138" y="4521992"/>
            <a:ext cx="411480" cy="4100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1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4361" y="355169"/>
            <a:ext cx="8911687" cy="1280890"/>
          </a:xfrm>
        </p:spPr>
        <p:txBody>
          <a:bodyPr/>
          <a:lstStyle/>
          <a:p>
            <a:r>
              <a:rPr lang="hu-HU" b="1" dirty="0" smtClean="0"/>
              <a:t>2. Kösd össze a mesékre jellemző mondatok elejét a végével!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906" y="2116744"/>
            <a:ext cx="9082595" cy="3315868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5325035" y="3092824"/>
            <a:ext cx="1105168" cy="19498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5160442" y="3218866"/>
            <a:ext cx="1434354" cy="1596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5160442" y="2474259"/>
            <a:ext cx="1269761" cy="14892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160442" y="2453552"/>
            <a:ext cx="1434354" cy="16141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Házi feladat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A kis füzetedbe fejezd be a megkezdett mondatokat!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407" y="504825"/>
            <a:ext cx="800100" cy="10096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316" y="2529094"/>
            <a:ext cx="4066384" cy="9449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993" y="3592215"/>
            <a:ext cx="4865030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66</Words>
  <Application>Microsoft Office PowerPoint</Application>
  <PresentationFormat>Szélesvásznú</PresentationFormat>
  <Paragraphs>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Comic Sans MS</vt:lpstr>
      <vt:lpstr>Wingdings 3</vt:lpstr>
      <vt:lpstr>Szálak</vt:lpstr>
      <vt:lpstr>„Volt egy olyan mesém…”</vt:lpstr>
      <vt:lpstr>Zelk Zoltán 1906 - 1981 </vt:lpstr>
      <vt:lpstr>Művei: </vt:lpstr>
      <vt:lpstr>PowerPoint-bemutató</vt:lpstr>
      <vt:lpstr>1. Színezd a kifejezések, mondatok előtti köröket a gondolattérképen jelölt színek szerint!</vt:lpstr>
      <vt:lpstr>2. Kösd össze a mesékre jellemző mondatok elejét a végével!</vt:lpstr>
      <vt:lpstr>Házi feladat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„Volt egy olyan mesém…”</dc:title>
  <dc:creator>User</dc:creator>
  <cp:lastModifiedBy>User</cp:lastModifiedBy>
  <cp:revision>16</cp:revision>
  <dcterms:created xsi:type="dcterms:W3CDTF">2021-11-14T19:06:37Z</dcterms:created>
  <dcterms:modified xsi:type="dcterms:W3CDTF">2021-11-16T16:14:14Z</dcterms:modified>
</cp:coreProperties>
</file>