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96" r:id="rId4"/>
    <p:sldId id="297" r:id="rId5"/>
    <p:sldId id="290" r:id="rId6"/>
    <p:sldId id="287" r:id="rId7"/>
    <p:sldId id="260" r:id="rId8"/>
    <p:sldId id="282" r:id="rId9"/>
    <p:sldId id="283" r:id="rId10"/>
    <p:sldId id="284" r:id="rId11"/>
    <p:sldId id="277" r:id="rId12"/>
    <p:sldId id="285" r:id="rId13"/>
    <p:sldId id="286" r:id="rId14"/>
    <p:sldId id="288" r:id="rId15"/>
    <p:sldId id="289" r:id="rId16"/>
    <p:sldId id="271" r:id="rId17"/>
    <p:sldId id="299" r:id="rId18"/>
    <p:sldId id="279" r:id="rId19"/>
    <p:sldId id="272" r:id="rId20"/>
    <p:sldId id="302" r:id="rId21"/>
    <p:sldId id="263" r:id="rId22"/>
    <p:sldId id="264" r:id="rId23"/>
    <p:sldId id="265" r:id="rId24"/>
    <p:sldId id="266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929"/>
    <a:srgbClr val="8F7F2D"/>
    <a:srgbClr val="583231"/>
    <a:srgbClr val="745800"/>
    <a:srgbClr val="CBB859"/>
    <a:srgbClr val="A57528"/>
    <a:srgbClr val="EFB75B"/>
    <a:srgbClr val="F6D7A5"/>
    <a:srgbClr val="FA657B"/>
    <a:srgbClr val="512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2021. 11. 18.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1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2021. 11. 18.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92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2021. 11. 18.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9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2021. 11. 18.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2021. 11. 18.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59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2021. 11. 18.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75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2021. 11. 18.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57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2021. 11. 18.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52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2021. 11. 18.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27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2021. 11. 18.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0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2021. 11. 18.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83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2021. 11. 18.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36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0.wdp"/><Relationship Id="rId7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11.wdp"/><Relationship Id="rId5" Type="http://schemas.microsoft.com/office/2007/relationships/hdphoto" Target="../media/hdphoto4.wdp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0.wdp"/><Relationship Id="rId7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microsoft.com/office/2007/relationships/hdphoto" Target="../media/hdphoto11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ixabay.h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10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105129" y="2200036"/>
            <a:ext cx="8307251" cy="1938992"/>
          </a:xfrm>
          <a:prstGeom prst="rect">
            <a:avLst/>
          </a:prstGeom>
          <a:gradFill>
            <a:gsLst>
              <a:gs pos="14000">
                <a:schemeClr val="accent1">
                  <a:lumMod val="5000"/>
                  <a:lumOff val="95000"/>
                </a:schemeClr>
              </a:gs>
              <a:gs pos="81000">
                <a:srgbClr val="ECD89E"/>
              </a:gs>
              <a:gs pos="46000">
                <a:schemeClr val="accent1">
                  <a:lumMod val="20000"/>
                  <a:lumOff val="80000"/>
                </a:schemeClr>
              </a:gs>
              <a:gs pos="100000">
                <a:srgbClr val="E0BB7D"/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Kérlek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Benneteket,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hogy segítsetek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gyermeketeknek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Diavetítés módban nézzétek,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linkekre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így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tudtok rákattintani</a:t>
            </a:r>
            <a:r>
              <a:rPr lang="hu-HU" sz="2400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105940"/>
            <a:ext cx="12192000" cy="769441"/>
          </a:xfrm>
          <a:prstGeom prst="rect">
            <a:avLst/>
          </a:prstGeom>
          <a:gradFill>
            <a:gsLst>
              <a:gs pos="48000">
                <a:schemeClr val="bg1"/>
              </a:gs>
              <a:gs pos="2000">
                <a:schemeClr val="accent1">
                  <a:lumMod val="20000"/>
                  <a:lumOff val="80000"/>
                </a:schemeClr>
              </a:gs>
              <a:gs pos="68000">
                <a:srgbClr val="FBE1A8"/>
              </a:gs>
              <a:gs pos="87000">
                <a:srgbClr val="E0BB7D"/>
              </a:gs>
            </a:gsLst>
            <a:lin ang="540000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400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A nagy csalás</a:t>
            </a:r>
            <a:endParaRPr kumimoji="0" lang="hu-HU" altLang="hu-HU" sz="44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" b="99831" l="448" r="98806">
                        <a14:foregroundMark x1="36567" y1="38917" x2="36567" y2="38917"/>
                        <a14:foregroundMark x1="41194" y1="38748" x2="41194" y2="38748"/>
                        <a14:foregroundMark x1="42090" y1="34518" x2="42090" y2="34518"/>
                        <a14:foregroundMark x1="41493" y1="31134" x2="41493" y2="31134"/>
                        <a14:foregroundMark x1="44328" y1="66328" x2="44328" y2="66328"/>
                        <a14:foregroundMark x1="41493" y1="66667" x2="41493" y2="66667"/>
                        <a14:foregroundMark x1="41940" y1="68528" x2="41940" y2="68528"/>
                        <a14:foregroundMark x1="10000" y1="63283" x2="10000" y2="63283"/>
                        <a14:foregroundMark x1="9403" y1="65482" x2="9403" y2="65482"/>
                        <a14:foregroundMark x1="8507" y1="67513" x2="8507" y2="67513"/>
                        <a14:foregroundMark x1="7910" y1="69882" x2="7910" y2="69882"/>
                        <a14:foregroundMark x1="7463" y1="71912" x2="7463" y2="71912"/>
                      </a14:backgroundRemoval>
                    </a14:imgEffect>
                  </a14:imgLayer>
                </a14:imgProps>
              </a:ext>
            </a:extLst>
          </a:blip>
          <a:srcRect l="15675" r="42767" b="56269"/>
          <a:stretch/>
        </p:blipFill>
        <p:spPr>
          <a:xfrm>
            <a:off x="3070862" y="31059"/>
            <a:ext cx="938344" cy="85567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" b="99440" l="5746" r="9348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5126" r="12816" b="72837"/>
          <a:stretch/>
        </p:blipFill>
        <p:spPr>
          <a:xfrm>
            <a:off x="8113486" y="41913"/>
            <a:ext cx="799735" cy="8339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2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100000">
              <a:srgbClr val="F5D5A6"/>
            </a:gs>
            <a:gs pos="100000">
              <a:srgbClr val="70A3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" b="82265" l="66458" r="100000">
                        <a14:backgroundMark x1="79075" y1="40835" x2="79075" y2="40835"/>
                        <a14:backgroundMark x1="82524" y1="52608" x2="82524" y2="52608"/>
                        <a14:backgroundMark x1="88323" y1="51565" x2="88323" y2="51565"/>
                        <a14:backgroundMark x1="88480" y1="57973" x2="88480" y2="57973"/>
                        <a14:backgroundMark x1="72962" y1="66766" x2="72962" y2="66766"/>
                        <a14:backgroundMark x1="72022" y1="71088" x2="72022" y2="71088"/>
                      </a14:backgroundRemoval>
                    </a14:imgEffect>
                  </a14:imgLayer>
                </a14:imgProps>
              </a:ext>
            </a:extLst>
          </a:blip>
          <a:srcRect l="67607" t="921" b="19408"/>
          <a:stretch/>
        </p:blipFill>
        <p:spPr>
          <a:xfrm>
            <a:off x="10225911" y="2"/>
            <a:ext cx="1966089" cy="272578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" b="100000" l="0" r="100000">
                        <a14:foregroundMark x1="90223" y1="90071" x2="90223" y2="90071"/>
                        <a14:foregroundMark x1="76905" y1="90248" x2="76905" y2="90248"/>
                        <a14:foregroundMark x1="64742" y1="87057" x2="64742" y2="87057"/>
                        <a14:foregroundMark x1="82987" y1="96809" x2="82987" y2="96809"/>
                        <a14:foregroundMark x1="72132" y1="96809" x2="72132" y2="96809"/>
                        <a14:foregroundMark x1="63895" y1="94858" x2="63895" y2="94858"/>
                        <a14:foregroundMark x1="49500" y1="93794" x2="49500" y2="93794"/>
                        <a14:foregroundMark x1="35027" y1="94858" x2="35027" y2="94858"/>
                        <a14:foregroundMark x1="31178" y1="93085" x2="31178" y2="93085"/>
                        <a14:foregroundMark x1="7775" y1="96809" x2="7775" y2="96809"/>
                        <a14:foregroundMark x1="3772" y1="91312" x2="3772" y2="91312"/>
                        <a14:foregroundMark x1="4542" y1="97163" x2="4542" y2="97163"/>
                        <a14:foregroundMark x1="9546" y1="64716" x2="9546" y2="64716"/>
                        <a14:foregroundMark x1="7467" y1="65780" x2="7467" y2="65780"/>
                        <a14:foregroundMark x1="924" y1="69681" x2="924" y2="69681"/>
                        <a14:foregroundMark x1="3695" y1="67553" x2="3695" y2="67553"/>
                        <a14:foregroundMark x1="12163" y1="62057" x2="12163" y2="62057"/>
                        <a14:foregroundMark x1="16089" y1="56206" x2="16089" y2="56206"/>
                        <a14:foregroundMark x1="16782" y1="53546" x2="16782" y2="53546"/>
                        <a14:foregroundMark x1="6697" y1="90071" x2="6697" y2="90071"/>
                        <a14:foregroundMark x1="10855" y1="80319" x2="10855" y2="80319"/>
                        <a14:backgroundMark x1="19554" y1="92908" x2="19554" y2="92908"/>
                        <a14:backgroundMark x1="12471" y1="87589" x2="12471" y2="87589"/>
                        <a14:backgroundMark x1="1232" y1="96631" x2="1232" y2="96631"/>
                        <a14:backgroundMark x1="44111" y1="95745" x2="44111" y2="95745"/>
                        <a14:backgroundMark x1="46882" y1="95745" x2="46882" y2="95745"/>
                        <a14:backgroundMark x1="45420" y1="98404" x2="45420" y2="98404"/>
                        <a14:backgroundMark x1="48268" y1="97163" x2="48268" y2="97163"/>
                        <a14:backgroundMark x1="54426" y1="97518" x2="54426" y2="97518"/>
                        <a14:backgroundMark x1="55889" y1="97872" x2="55889" y2="97872"/>
                        <a14:backgroundMark x1="66051" y1="97518" x2="66051" y2="97518"/>
                        <a14:backgroundMark x1="68206" y1="97518" x2="68206" y2="97518"/>
                        <a14:backgroundMark x1="69669" y1="98404" x2="69669" y2="98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33461" y="-590386"/>
            <a:ext cx="17155060" cy="744838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88235" y="181554"/>
            <a:ext cx="846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  <a:latin typeface="Arial" panose="020B0604020202020204"/>
              </a:rPr>
              <a:t>Amikor elkészült az étel, </a:t>
            </a:r>
            <a:r>
              <a:rPr lang="hu-HU" sz="2800" dirty="0" err="1" smtClean="0">
                <a:solidFill>
                  <a:srgbClr val="ED7D31">
                    <a:lumMod val="50000"/>
                  </a:srgbClr>
                </a:solidFill>
                <a:latin typeface="Arial" panose="020B0604020202020204"/>
              </a:rPr>
              <a:t>Jákób</a:t>
            </a:r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  <a:latin typeface="Arial" panose="020B0604020202020204"/>
              </a:rPr>
              <a:t> remegve lépett be apja sátrába.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2" b="98689" l="0" r="98161">
                        <a14:foregroundMark x1="70575" y1="86501" x2="70575" y2="86501"/>
                        <a14:foregroundMark x1="65057" y1="90170" x2="65057" y2="90170"/>
                        <a14:foregroundMark x1="62759" y1="88073" x2="62759" y2="88073"/>
                        <a14:foregroundMark x1="55172" y1="87549" x2="55172" y2="87549"/>
                        <a14:foregroundMark x1="75862" y1="83748" x2="75862" y2="83748"/>
                        <a14:foregroundMark x1="88966" y1="84273" x2="88966" y2="84273"/>
                        <a14:foregroundMark x1="94023" y1="85190" x2="94023" y2="85190"/>
                        <a14:foregroundMark x1="92184" y1="83224" x2="92184" y2="83224"/>
                        <a14:foregroundMark x1="88506" y1="81651" x2="88506" y2="81651"/>
                        <a14:foregroundMark x1="85057" y1="80996" x2="85057" y2="80996"/>
                        <a14:foregroundMark x1="77241" y1="81651" x2="77241" y2="81651"/>
                        <a14:foregroundMark x1="79770" y1="80210" x2="79770" y2="80210"/>
                        <a14:foregroundMark x1="77701" y1="77457" x2="77701" y2="77457"/>
                        <a14:foregroundMark x1="73563" y1="74836" x2="73563" y2="74836"/>
                        <a14:foregroundMark x1="70345" y1="74705" x2="70345" y2="74705"/>
                        <a14:foregroundMark x1="61609" y1="97641" x2="61609" y2="97641"/>
                        <a14:foregroundMark x1="55862" y1="97117" x2="55862" y2="97117"/>
                        <a14:foregroundMark x1="51724" y1="97117" x2="51724" y2="97117"/>
                        <a14:foregroundMark x1="48736" y1="96986" x2="48736" y2="96986"/>
                        <a14:foregroundMark x1="45287" y1="96068" x2="45287" y2="96068"/>
                        <a14:foregroundMark x1="32184" y1="90433" x2="32184" y2="90433"/>
                        <a14:foregroundMark x1="60000" y1="95937" x2="60000" y2="95937"/>
                        <a14:foregroundMark x1="64828" y1="97117" x2="64828" y2="97117"/>
                        <a14:foregroundMark x1="58621" y1="97772" x2="58621" y2="97772"/>
                        <a14:foregroundMark x1="53793" y1="95413" x2="53793" y2="95413"/>
                        <a14:foregroundMark x1="48966" y1="95806" x2="48966" y2="95806"/>
                        <a14:foregroundMark x1="53563" y1="97641" x2="53563" y2="97641"/>
                        <a14:foregroundMark x1="46437" y1="97248" x2="46437" y2="97248"/>
                        <a14:foregroundMark x1="94483" y1="83879" x2="94483" y2="83879"/>
                        <a14:foregroundMark x1="90345" y1="82176" x2="90345" y2="82176"/>
                        <a14:foregroundMark x1="79080" y1="78768" x2="79080" y2="78768"/>
                        <a14:foregroundMark x1="79080" y1="78768" x2="76782" y2="79030"/>
                        <a14:foregroundMark x1="70805" y1="69332" x2="70805" y2="69332"/>
                        <a14:foregroundMark x1="74253" y1="63172" x2="74253" y2="63172"/>
                        <a14:foregroundMark x1="72874" y1="64744" x2="72874" y2="64744"/>
                        <a14:foregroundMark x1="72414" y1="66710" x2="72414" y2="66710"/>
                        <a14:foregroundMark x1="75862" y1="59502" x2="75862" y2="59502"/>
                        <a14:foregroundMark x1="74483" y1="20970" x2="74483" y2="20970"/>
                        <a14:foregroundMark x1="70805" y1="20970" x2="70805" y2="20970"/>
                        <a14:foregroundMark x1="78391" y1="23984" x2="78391" y2="23984"/>
                        <a14:foregroundMark x1="70805" y1="26999" x2="70805" y2="26999"/>
                        <a14:foregroundMark x1="69655" y1="28834" x2="69655" y2="28834"/>
                        <a14:foregroundMark x1="66667" y1="34469" x2="66667" y2="34469"/>
                        <a14:foregroundMark x1="62759" y1="35649" x2="62759" y2="35649"/>
                        <a14:foregroundMark x1="64828" y1="35649" x2="64828" y2="35649"/>
                        <a14:foregroundMark x1="68506" y1="31717" x2="68506" y2="31717"/>
                        <a14:foregroundMark x1="64368" y1="22805" x2="64368" y2="22805"/>
                        <a14:foregroundMark x1="61609" y1="26606" x2="61609" y2="26606"/>
                        <a14:foregroundMark x1="36552" y1="28440" x2="36552" y2="28440"/>
                        <a14:foregroundMark x1="33333" y1="30144" x2="33333" y2="30144"/>
                        <a14:foregroundMark x1="17931" y1="31324" x2="17931" y2="31324"/>
                        <a14:foregroundMark x1="22299" y1="30537" x2="22299" y2="30537"/>
                        <a14:foregroundMark x1="66897" y1="16776" x2="66897" y2="16776"/>
                        <a14:foregroundMark x1="76552" y1="25033" x2="76552" y2="25033"/>
                        <a14:foregroundMark x1="69655" y1="29882" x2="69655" y2="29882"/>
                        <a14:foregroundMark x1="37011" y1="25557" x2="37011" y2="25557"/>
                        <a14:foregroundMark x1="35172" y1="23198" x2="35172" y2="23198"/>
                        <a14:foregroundMark x1="34023" y1="19397" x2="34023" y2="19397"/>
                        <a14:foregroundMark x1="34943" y1="14155" x2="34943" y2="14155"/>
                        <a14:foregroundMark x1="36552" y1="11927" x2="36552" y2="11927"/>
                        <a14:foregroundMark x1="39310" y1="9174" x2="39310" y2="9174"/>
                        <a14:foregroundMark x1="42299" y1="6946" x2="42299" y2="6946"/>
                        <a14:foregroundMark x1="45977" y1="6946" x2="45977" y2="6946"/>
                        <a14:foregroundMark x1="41149" y1="8257" x2="41149" y2="8257"/>
                        <a14:foregroundMark x1="49195" y1="5505" x2="49195" y2="5505"/>
                        <a14:foregroundMark x1="51724" y1="5505" x2="51724" y2="5505"/>
                        <a14:foregroundMark x1="58851" y1="4718" x2="58851" y2="4718"/>
                        <a14:foregroundMark x1="62759" y1="5242" x2="62759" y2="5242"/>
                        <a14:foregroundMark x1="66897" y1="5767" x2="66897" y2="5767"/>
                        <a14:foregroundMark x1="69425" y1="6422" x2="69425" y2="6422"/>
                        <a14:foregroundMark x1="72414" y1="7733" x2="72414" y2="7733"/>
                        <a14:foregroundMark x1="74713" y1="8388" x2="74713" y2="8388"/>
                        <a14:foregroundMark x1="78391" y1="10354" x2="78391" y2="10354"/>
                        <a14:foregroundMark x1="76552" y1="9305" x2="76552" y2="9305"/>
                        <a14:foregroundMark x1="80690" y1="12189" x2="80690" y2="12189"/>
                        <a14:foregroundMark x1="82299" y1="14286" x2="82299" y2="14286"/>
                        <a14:foregroundMark x1="83218" y1="18611" x2="83218" y2="18611"/>
                        <a14:foregroundMark x1="81609" y1="20708" x2="81609" y2="20708"/>
                        <a14:foregroundMark x1="82989" y1="16645" x2="82989" y2="16645"/>
                        <a14:foregroundMark x1="80230" y1="22149" x2="80230" y2="22149"/>
                        <a14:foregroundMark x1="76552" y1="57012" x2="76552" y2="57012"/>
                        <a14:foregroundMark x1="76322" y1="53604" x2="76322" y2="53604"/>
                        <a14:foregroundMark x1="76322" y1="51245" x2="76322" y2="51245"/>
                        <a14:foregroundMark x1="75172" y1="48886" x2="75172" y2="48886"/>
                        <a14:foregroundMark x1="72414" y1="46789" x2="72414" y2="46789"/>
                        <a14:foregroundMark x1="69885" y1="44430" x2="69885" y2="44430"/>
                        <a14:foregroundMark x1="66897" y1="42464" x2="66897" y2="42464"/>
                        <a14:foregroundMark x1="65747" y1="41284" x2="65747" y2="41284"/>
                        <a14:foregroundMark x1="71494" y1="45609" x2="71494" y2="45609"/>
                        <a14:foregroundMark x1="74253" y1="47969" x2="74253" y2="47969"/>
                        <a14:foregroundMark x1="25517" y1="29489" x2="25517" y2="29489"/>
                        <a14:foregroundMark x1="19540" y1="31062" x2="19540" y2="31062"/>
                        <a14:foregroundMark x1="14023" y1="31586" x2="14023" y2="31586"/>
                        <a14:foregroundMark x1="10575" y1="31717" x2="10575" y2="31717"/>
                        <a14:foregroundMark x1="5517" y1="32110" x2="5517" y2="32110"/>
                        <a14:foregroundMark x1="2299" y1="32372" x2="2299" y2="32372"/>
                        <a14:foregroundMark x1="7586" y1="32110" x2="7586" y2="32110"/>
                        <a14:foregroundMark x1="27816" y1="29358" x2="27816" y2="29358"/>
                        <a14:foregroundMark x1="74253" y1="26081" x2="74253" y2="26081"/>
                        <a14:foregroundMark x1="67356" y1="32765" x2="67356" y2="32765"/>
                        <a14:foregroundMark x1="76552" y1="75885" x2="76552" y2="75885"/>
                        <a14:foregroundMark x1="77471" y1="87680" x2="77471" y2="87680"/>
                        <a14:foregroundMark x1="75402" y1="86632" x2="75402" y2="86632"/>
                        <a14:foregroundMark x1="72414" y1="85714" x2="72414" y2="85714"/>
                        <a14:foregroundMark x1="66437" y1="85714" x2="66437" y2="85714"/>
                        <a14:foregroundMark x1="34483" y1="29358" x2="34483" y2="29358"/>
                      </a14:backgroundRemoval>
                    </a14:imgEffect>
                  </a14:imgLayer>
                </a14:imgProps>
              </a:ext>
            </a:extLst>
          </a:blip>
          <a:srcRect t="-1" b="1438"/>
          <a:stretch/>
        </p:blipFill>
        <p:spPr>
          <a:xfrm>
            <a:off x="0" y="1362892"/>
            <a:ext cx="3309998" cy="57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39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/>
          <a:srcRect l="10792" t="1" r="7625" b="34593"/>
          <a:stretch/>
        </p:blipFill>
        <p:spPr>
          <a:xfrm>
            <a:off x="0" y="-52351"/>
            <a:ext cx="12192000" cy="6910351"/>
          </a:xfrm>
          <a:prstGeom prst="rect">
            <a:avLst/>
          </a:prstGeom>
        </p:spPr>
      </p:pic>
      <p:sp>
        <p:nvSpPr>
          <p:cNvPr id="4" name="Ellipszis buborék 3"/>
          <p:cNvSpPr/>
          <p:nvPr/>
        </p:nvSpPr>
        <p:spPr>
          <a:xfrm>
            <a:off x="89452" y="318052"/>
            <a:ext cx="3732143" cy="1441172"/>
          </a:xfrm>
          <a:prstGeom prst="wedgeEllipseCallout">
            <a:avLst>
              <a:gd name="adj1" fmla="val 25849"/>
              <a:gd name="adj2" fmla="val 8122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Itt van az étel, apám! Áldj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meg, kérlek!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Ellipszis buborék 4"/>
          <p:cNvSpPr/>
          <p:nvPr/>
        </p:nvSpPr>
        <p:spPr>
          <a:xfrm>
            <a:off x="5426765" y="427383"/>
            <a:ext cx="3854727" cy="1474301"/>
          </a:xfrm>
          <a:prstGeom prst="wedgeEllipseCallout">
            <a:avLst>
              <a:gd name="adj1" fmla="val 22702"/>
              <a:gd name="adj2" fmla="val 9111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furcsa a hangod! Te vagy az,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Ézsau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fiam?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9281492" y="775253"/>
            <a:ext cx="2228021" cy="1729408"/>
          </a:xfrm>
          <a:prstGeom prst="wedgeEllipseCallout">
            <a:avLst>
              <a:gd name="adj1" fmla="val -42262"/>
              <a:gd name="adj2" fmla="val 6610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Hadd öleljelek meg!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0" y="5983356"/>
            <a:ext cx="12192000" cy="874643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ED7D31">
                    <a:lumMod val="50000"/>
                  </a:srgbClr>
                </a:solidFill>
              </a:rPr>
              <a:t>Izsák megérezte </a:t>
            </a:r>
            <a:r>
              <a:rPr lang="hu-HU" sz="2400" dirty="0" err="1" smtClean="0">
                <a:solidFill>
                  <a:srgbClr val="ED7D31">
                    <a:lumMod val="50000"/>
                  </a:srgbClr>
                </a:solidFill>
              </a:rPr>
              <a:t>Ézsau</a:t>
            </a:r>
            <a:r>
              <a:rPr lang="hu-HU" sz="2400" dirty="0" smtClean="0">
                <a:solidFill>
                  <a:srgbClr val="ED7D31">
                    <a:lumMod val="50000"/>
                  </a:srgbClr>
                </a:solidFill>
              </a:rPr>
              <a:t> ruhájának illatát, és a szőrt a kezén. Nem gyanakodott tovább.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26877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/>
          <a:srcRect b="13582"/>
          <a:stretch/>
        </p:blipFill>
        <p:spPr>
          <a:xfrm>
            <a:off x="0" y="-9720"/>
            <a:ext cx="11241157" cy="6867720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1639956" y="129209"/>
            <a:ext cx="6848061" cy="1958008"/>
          </a:xfrm>
          <a:prstGeom prst="wedgeEllipseCallout">
            <a:avLst>
              <a:gd name="adj1" fmla="val 26892"/>
              <a:gd name="adj2" fmla="val 6994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Adjon neked az Isten égi harmatot, zsíros földet, sok gabonát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mustot. Népek szolgáljanak neked, nemzetek boruljanak le előtted!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5983356"/>
            <a:ext cx="12192000" cy="874643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</a:rPr>
              <a:t>Ezekkel a szavakkal áldotta meg Jákóbot: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22813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r="4106" b="6793"/>
          <a:stretch/>
        </p:blipFill>
        <p:spPr>
          <a:xfrm>
            <a:off x="0" y="0"/>
            <a:ext cx="12259595" cy="685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7" b="99831" l="448" r="98806">
                        <a14:foregroundMark x1="36567" y1="38917" x2="36567" y2="38917"/>
                        <a14:foregroundMark x1="41194" y1="38748" x2="41194" y2="38748"/>
                        <a14:foregroundMark x1="42090" y1="34518" x2="42090" y2="34518"/>
                        <a14:foregroundMark x1="41493" y1="31134" x2="41493" y2="31134"/>
                        <a14:foregroundMark x1="44328" y1="66328" x2="44328" y2="66328"/>
                        <a14:foregroundMark x1="41493" y1="66667" x2="41493" y2="66667"/>
                        <a14:foregroundMark x1="41940" y1="68528" x2="41940" y2="68528"/>
                        <a14:foregroundMark x1="10000" y1="63283" x2="10000" y2="63283"/>
                        <a14:foregroundMark x1="9403" y1="65482" x2="9403" y2="65482"/>
                        <a14:foregroundMark x1="8507" y1="67513" x2="8507" y2="67513"/>
                        <a14:foregroundMark x1="7910" y1="69882" x2="7910" y2="69882"/>
                        <a14:foregroundMark x1="7463" y1="71912" x2="7463" y2="71912"/>
                      </a14:backgroundRemoval>
                    </a14:imgEffect>
                  </a14:imgLayer>
                </a14:imgProps>
              </a:ext>
            </a:extLst>
          </a:blip>
          <a:srcRect l="3187" r="43485" b="49032"/>
          <a:stretch/>
        </p:blipFill>
        <p:spPr>
          <a:xfrm rot="983357">
            <a:off x="-661418" y="2189953"/>
            <a:ext cx="5442891" cy="4588685"/>
          </a:xfrm>
          <a:prstGeom prst="rect">
            <a:avLst/>
          </a:prstGeom>
        </p:spPr>
      </p:pic>
      <p:sp>
        <p:nvSpPr>
          <p:cNvPr id="8" name="Ellipszis buborék 7"/>
          <p:cNvSpPr/>
          <p:nvPr/>
        </p:nvSpPr>
        <p:spPr>
          <a:xfrm>
            <a:off x="3031345" y="579308"/>
            <a:ext cx="4787348" cy="2059388"/>
          </a:xfrm>
          <a:prstGeom prst="wedgeEllipseCallout">
            <a:avLst>
              <a:gd name="adj1" fmla="val -27086"/>
              <a:gd name="adj2" fmla="val 10490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Itt vagyok, apám! Gyönyörű vadat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lőttem és elkészítettem úgy, ahogyan szereted. Áldj meg kérlek!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5839967"/>
            <a:ext cx="12259595" cy="1018033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</a:rPr>
              <a:t>Alig sompolygott ki </a:t>
            </a:r>
            <a:r>
              <a:rPr lang="hu-HU" sz="2800" dirty="0" err="1" smtClean="0">
                <a:solidFill>
                  <a:srgbClr val="ED7D31">
                    <a:lumMod val="50000"/>
                  </a:srgbClr>
                </a:solidFill>
              </a:rPr>
              <a:t>Jákób</a:t>
            </a:r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</a:rPr>
              <a:t>, betoppant </a:t>
            </a:r>
            <a:r>
              <a:rPr lang="hu-HU" sz="2800" dirty="0" err="1" smtClean="0">
                <a:solidFill>
                  <a:srgbClr val="ED7D31">
                    <a:lumMod val="50000"/>
                  </a:srgbClr>
                </a:solidFill>
              </a:rPr>
              <a:t>Ézsau</a:t>
            </a:r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</a:rPr>
              <a:t> is.</a:t>
            </a:r>
          </a:p>
          <a:p>
            <a:pPr algn="ctr"/>
            <a:r>
              <a:rPr lang="hu-HU" sz="2800" b="1" dirty="0" smtClean="0">
                <a:solidFill>
                  <a:srgbClr val="ED7D31">
                    <a:lumMod val="50000"/>
                  </a:srgbClr>
                </a:solidFill>
              </a:rPr>
              <a:t>A csalásra egyből fény derült.</a:t>
            </a:r>
            <a:endParaRPr lang="hu-HU" sz="2800" b="1" dirty="0"/>
          </a:p>
        </p:txBody>
      </p:sp>
      <p:sp>
        <p:nvSpPr>
          <p:cNvPr id="9" name="Ellipszis buborék 8"/>
          <p:cNvSpPr/>
          <p:nvPr/>
        </p:nvSpPr>
        <p:spPr>
          <a:xfrm>
            <a:off x="7885183" y="161297"/>
            <a:ext cx="3775595" cy="1353994"/>
          </a:xfrm>
          <a:prstGeom prst="wedgeEllipseCallout">
            <a:avLst>
              <a:gd name="adj1" fmla="val -31857"/>
              <a:gd name="adj2" fmla="val 11611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Hiszen az előbb áldottalak meg fiam.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59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89000">
              <a:srgbClr val="F5D5A6"/>
            </a:gs>
            <a:gs pos="97000">
              <a:srgbClr val="70A3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" b="82265" l="66458" r="100000">
                        <a14:backgroundMark x1="79075" y1="40835" x2="79075" y2="40835"/>
                        <a14:backgroundMark x1="82524" y1="52608" x2="82524" y2="52608"/>
                        <a14:backgroundMark x1="88323" y1="51565" x2="88323" y2="51565"/>
                        <a14:backgroundMark x1="88480" y1="57973" x2="88480" y2="57973"/>
                        <a14:backgroundMark x1="72962" y1="66766" x2="72962" y2="66766"/>
                        <a14:backgroundMark x1="72022" y1="71088" x2="72022" y2="71088"/>
                      </a14:backgroundRemoval>
                    </a14:imgEffect>
                  </a14:imgLayer>
                </a14:imgProps>
              </a:ext>
            </a:extLst>
          </a:blip>
          <a:srcRect l="67607" t="921" b="19408"/>
          <a:stretch/>
        </p:blipFill>
        <p:spPr>
          <a:xfrm>
            <a:off x="9026157" y="0"/>
            <a:ext cx="3165843" cy="438911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" b="100000" l="0" r="100000">
                        <a14:foregroundMark x1="90223" y1="90071" x2="90223" y2="90071"/>
                        <a14:foregroundMark x1="76905" y1="90248" x2="76905" y2="90248"/>
                        <a14:foregroundMark x1="64742" y1="87057" x2="64742" y2="87057"/>
                        <a14:foregroundMark x1="82987" y1="96809" x2="82987" y2="96809"/>
                        <a14:foregroundMark x1="72132" y1="96809" x2="72132" y2="96809"/>
                        <a14:foregroundMark x1="63895" y1="94858" x2="63895" y2="94858"/>
                        <a14:foregroundMark x1="49500" y1="93794" x2="49500" y2="93794"/>
                        <a14:foregroundMark x1="35027" y1="94858" x2="35027" y2="94858"/>
                        <a14:foregroundMark x1="31178" y1="93085" x2="31178" y2="93085"/>
                        <a14:foregroundMark x1="7775" y1="96809" x2="7775" y2="96809"/>
                        <a14:foregroundMark x1="3772" y1="91312" x2="3772" y2="91312"/>
                        <a14:foregroundMark x1="4542" y1="97163" x2="4542" y2="97163"/>
                        <a14:foregroundMark x1="9546" y1="64716" x2="9546" y2="64716"/>
                        <a14:foregroundMark x1="7467" y1="65780" x2="7467" y2="65780"/>
                        <a14:foregroundMark x1="924" y1="69681" x2="924" y2="69681"/>
                        <a14:foregroundMark x1="3695" y1="67553" x2="3695" y2="67553"/>
                        <a14:foregroundMark x1="12163" y1="62057" x2="12163" y2="62057"/>
                        <a14:foregroundMark x1="16089" y1="56206" x2="16089" y2="56206"/>
                        <a14:foregroundMark x1="16782" y1="53546" x2="16782" y2="53546"/>
                        <a14:foregroundMark x1="6697" y1="90071" x2="6697" y2="90071"/>
                        <a14:foregroundMark x1="10855" y1="80319" x2="10855" y2="80319"/>
                        <a14:backgroundMark x1="19554" y1="92908" x2="19554" y2="92908"/>
                        <a14:backgroundMark x1="12471" y1="87589" x2="12471" y2="87589"/>
                        <a14:backgroundMark x1="1232" y1="96631" x2="1232" y2="96631"/>
                        <a14:backgroundMark x1="44111" y1="95745" x2="44111" y2="95745"/>
                        <a14:backgroundMark x1="46882" y1="95745" x2="46882" y2="95745"/>
                        <a14:backgroundMark x1="45420" y1="98404" x2="45420" y2="98404"/>
                        <a14:backgroundMark x1="48268" y1="97163" x2="48268" y2="97163"/>
                        <a14:backgroundMark x1="54426" y1="97518" x2="54426" y2="97518"/>
                        <a14:backgroundMark x1="55889" y1="97872" x2="55889" y2="97872"/>
                        <a14:backgroundMark x1="66051" y1="97518" x2="66051" y2="97518"/>
                        <a14:backgroundMark x1="68206" y1="97518" x2="68206" y2="97518"/>
                        <a14:backgroundMark x1="69669" y1="98404" x2="69669" y2="98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843" y="684431"/>
            <a:ext cx="10860157" cy="471526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0" b="100000" l="0" r="99204">
                        <a14:foregroundMark x1="17675" y1="69427" x2="17675" y2="69427"/>
                        <a14:foregroundMark x1="28662" y1="73036" x2="28662" y2="73036"/>
                        <a14:foregroundMark x1="72134" y1="55308" x2="72134" y2="55308"/>
                        <a14:foregroundMark x1="86146" y1="59554" x2="86146" y2="59554"/>
                        <a14:foregroundMark x1="87261" y1="62314" x2="87261" y2="62314"/>
                        <a14:foregroundMark x1="85510" y1="64544" x2="85510" y2="64544"/>
                        <a14:foregroundMark x1="13376" y1="18790" x2="13376" y2="18790"/>
                        <a14:foregroundMark x1="16720" y1="71550" x2="16720" y2="71550"/>
                        <a14:backgroundMark x1="67516" y1="60616" x2="67516" y2="60616"/>
                        <a14:backgroundMark x1="75318" y1="57006" x2="75318" y2="57006"/>
                        <a14:backgroundMark x1="11624" y1="58174" x2="11624" y2="58174"/>
                        <a14:backgroundMark x1="14013" y1="50531" x2="14013" y2="50531"/>
                        <a14:backgroundMark x1="3662" y1="49575" x2="3662" y2="49575"/>
                        <a14:backgroundMark x1="15127" y1="39915" x2="15127" y2="39915"/>
                        <a14:backgroundMark x1="27070" y1="39703" x2="27070" y2="39703"/>
                        <a14:backgroundMark x1="28822" y1="40764" x2="28822" y2="40764"/>
                        <a14:backgroundMark x1="20860" y1="42144" x2="20860" y2="42144"/>
                        <a14:backgroundMark x1="19108" y1="45011" x2="19108" y2="45011"/>
                        <a14:backgroundMark x1="18153" y1="47771" x2="18153" y2="47771"/>
                        <a14:backgroundMark x1="13217" y1="45329" x2="13217" y2="45329"/>
                        <a14:backgroundMark x1="6369" y1="43418" x2="6369" y2="43418"/>
                        <a14:backgroundMark x1="3185" y1="40340" x2="3185" y2="40340"/>
                        <a14:backgroundMark x1="18153" y1="37792" x2="18153" y2="37792"/>
                        <a14:backgroundMark x1="21497" y1="38323" x2="21497" y2="38323"/>
                        <a14:backgroundMark x1="4459" y1="30679" x2="4459" y2="30679"/>
                        <a14:backgroundMark x1="6847" y1="31210" x2="6847" y2="31210"/>
                        <a14:backgroundMark x1="9076" y1="32166" x2="9076" y2="32166"/>
                        <a14:backgroundMark x1="3344" y1="24310" x2="3344" y2="24310"/>
                        <a14:backgroundMark x1="10669" y1="14968" x2="10669" y2="14968"/>
                        <a14:backgroundMark x1="27229" y1="6794" x2="27229" y2="6794"/>
                        <a14:backgroundMark x1="22930" y1="8917" x2="22930" y2="8917"/>
                        <a14:backgroundMark x1="20860" y1="11040" x2="20860" y2="11040"/>
                        <a14:backgroundMark x1="24682" y1="9660" x2="24682" y2="9660"/>
                        <a14:backgroundMark x1="27866" y1="24098" x2="27866" y2="24098"/>
                        <a14:backgroundMark x1="23885" y1="6369" x2="23885" y2="6369"/>
                        <a14:backgroundMark x1="21338" y1="8811" x2="21338" y2="8811"/>
                        <a14:backgroundMark x1="17197" y1="11571" x2="17197" y2="11571"/>
                        <a14:backgroundMark x1="11783" y1="15817" x2="11783" y2="15817"/>
                        <a14:backgroundMark x1="13854" y1="14437" x2="13854" y2="14437"/>
                        <a14:backgroundMark x1="7166" y1="18153" x2="7166" y2="18153"/>
                        <a14:backgroundMark x1="7484" y1="15924" x2="7484" y2="15924"/>
                        <a14:backgroundMark x1="3185" y1="21125" x2="3185" y2="21125"/>
                        <a14:backgroundMark x1="11146" y1="17304" x2="11146" y2="17304"/>
                        <a14:backgroundMark x1="3185" y1="17410" x2="3185" y2="17410"/>
                        <a14:backgroundMark x1="6369" y1="19745" x2="6369" y2="19745"/>
                        <a14:backgroundMark x1="6369" y1="22399" x2="6369" y2="22399"/>
                        <a14:backgroundMark x1="7006" y1="27495" x2="7006" y2="27495"/>
                        <a14:backgroundMark x1="10828" y1="29406" x2="10828" y2="29406"/>
                        <a14:backgroundMark x1="8439" y1="26964" x2="8439" y2="26964"/>
                        <a14:backgroundMark x1="2070" y1="26433" x2="2070" y2="26433"/>
                        <a14:backgroundMark x1="2070" y1="29724" x2="2070" y2="29724"/>
                        <a14:backgroundMark x1="82484" y1="12102" x2="82484" y2="12102"/>
                        <a14:backgroundMark x1="63217" y1="25053" x2="63217" y2="25053"/>
                        <a14:backgroundMark x1="61624" y1="25902" x2="61624" y2="259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68363">
            <a:off x="5903844" y="1094531"/>
            <a:ext cx="3928451" cy="5892677"/>
          </a:xfrm>
          <a:prstGeom prst="rect">
            <a:avLst/>
          </a:prstGeom>
        </p:spPr>
      </p:pic>
      <p:sp>
        <p:nvSpPr>
          <p:cNvPr id="7" name="Ellipszis buborék 6"/>
          <p:cNvSpPr/>
          <p:nvPr/>
        </p:nvSpPr>
        <p:spPr>
          <a:xfrm>
            <a:off x="864704" y="211560"/>
            <a:ext cx="5073109" cy="2094318"/>
          </a:xfrm>
          <a:prstGeom prst="wedgeEllipseCallout">
            <a:avLst>
              <a:gd name="adj1" fmla="val 87308"/>
              <a:gd name="adj2" fmla="val 6146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Ezt megkeserülöd,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öcsém! Apánk halála után jaj neked!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86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68000">
              <a:srgbClr val="F5D5A6"/>
            </a:gs>
            <a:gs pos="97000">
              <a:srgbClr val="70A3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0" b="100000" l="0" r="99204">
                        <a14:foregroundMark x1="17675" y1="69427" x2="17675" y2="69427"/>
                        <a14:foregroundMark x1="28662" y1="73036" x2="28662" y2="73036"/>
                        <a14:foregroundMark x1="72134" y1="55308" x2="72134" y2="55308"/>
                        <a14:foregroundMark x1="86146" y1="59554" x2="86146" y2="59554"/>
                        <a14:foregroundMark x1="87261" y1="62314" x2="87261" y2="62314"/>
                        <a14:foregroundMark x1="85510" y1="64544" x2="85510" y2="64544"/>
                        <a14:foregroundMark x1="13376" y1="18790" x2="13376" y2="18790"/>
                        <a14:foregroundMark x1="16720" y1="71550" x2="16720" y2="71550"/>
                        <a14:backgroundMark x1="67516" y1="60616" x2="67516" y2="60616"/>
                        <a14:backgroundMark x1="75318" y1="57006" x2="75318" y2="57006"/>
                        <a14:backgroundMark x1="11624" y1="58174" x2="11624" y2="58174"/>
                        <a14:backgroundMark x1="14013" y1="50531" x2="14013" y2="50531"/>
                        <a14:backgroundMark x1="3662" y1="49575" x2="3662" y2="49575"/>
                        <a14:backgroundMark x1="15127" y1="39915" x2="15127" y2="39915"/>
                        <a14:backgroundMark x1="27070" y1="39703" x2="27070" y2="39703"/>
                        <a14:backgroundMark x1="28822" y1="40764" x2="28822" y2="40764"/>
                        <a14:backgroundMark x1="20860" y1="42144" x2="20860" y2="42144"/>
                        <a14:backgroundMark x1="19108" y1="45011" x2="19108" y2="45011"/>
                        <a14:backgroundMark x1="18153" y1="47771" x2="18153" y2="47771"/>
                        <a14:backgroundMark x1="13217" y1="45329" x2="13217" y2="45329"/>
                        <a14:backgroundMark x1="6369" y1="43418" x2="6369" y2="43418"/>
                        <a14:backgroundMark x1="3185" y1="40340" x2="3185" y2="40340"/>
                        <a14:backgroundMark x1="18153" y1="37792" x2="18153" y2="37792"/>
                        <a14:backgroundMark x1="21497" y1="38323" x2="21497" y2="38323"/>
                        <a14:backgroundMark x1="4459" y1="30679" x2="4459" y2="30679"/>
                        <a14:backgroundMark x1="6847" y1="31210" x2="6847" y2="31210"/>
                        <a14:backgroundMark x1="9076" y1="32166" x2="9076" y2="32166"/>
                        <a14:backgroundMark x1="3344" y1="24310" x2="3344" y2="24310"/>
                        <a14:backgroundMark x1="10669" y1="14968" x2="10669" y2="14968"/>
                        <a14:backgroundMark x1="27229" y1="6794" x2="27229" y2="6794"/>
                        <a14:backgroundMark x1="22930" y1="8917" x2="22930" y2="8917"/>
                        <a14:backgroundMark x1="20860" y1="11040" x2="20860" y2="11040"/>
                        <a14:backgroundMark x1="24682" y1="9660" x2="24682" y2="9660"/>
                        <a14:backgroundMark x1="27866" y1="24098" x2="27866" y2="24098"/>
                        <a14:backgroundMark x1="23885" y1="6369" x2="23885" y2="6369"/>
                        <a14:backgroundMark x1="21338" y1="8811" x2="21338" y2="8811"/>
                        <a14:backgroundMark x1="17197" y1="11571" x2="17197" y2="11571"/>
                        <a14:backgroundMark x1="11783" y1="15817" x2="11783" y2="15817"/>
                        <a14:backgroundMark x1="13854" y1="14437" x2="13854" y2="14437"/>
                        <a14:backgroundMark x1="7166" y1="18153" x2="7166" y2="18153"/>
                        <a14:backgroundMark x1="7484" y1="15924" x2="7484" y2="15924"/>
                        <a14:backgroundMark x1="3185" y1="21125" x2="3185" y2="21125"/>
                        <a14:backgroundMark x1="11146" y1="17304" x2="11146" y2="17304"/>
                        <a14:backgroundMark x1="3185" y1="17410" x2="3185" y2="17410"/>
                        <a14:backgroundMark x1="6369" y1="19745" x2="6369" y2="19745"/>
                        <a14:backgroundMark x1="6369" y1="22399" x2="6369" y2="22399"/>
                        <a14:backgroundMark x1="7006" y1="27495" x2="7006" y2="27495"/>
                        <a14:backgroundMark x1="10828" y1="29406" x2="10828" y2="29406"/>
                        <a14:backgroundMark x1="8439" y1="26964" x2="8439" y2="26964"/>
                        <a14:backgroundMark x1="2070" y1="26433" x2="2070" y2="26433"/>
                        <a14:backgroundMark x1="2070" y1="29724" x2="2070" y2="29724"/>
                        <a14:backgroundMark x1="82484" y1="12102" x2="82484" y2="12102"/>
                        <a14:backgroundMark x1="63217" y1="25053" x2="63217" y2="25053"/>
                        <a14:backgroundMark x1="61624" y1="25902" x2="61624" y2="259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68363">
            <a:off x="5048663" y="1003208"/>
            <a:ext cx="1386394" cy="207959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" b="82265" l="66458" r="100000">
                        <a14:backgroundMark x1="79075" y1="40835" x2="79075" y2="40835"/>
                        <a14:backgroundMark x1="82524" y1="52608" x2="82524" y2="52608"/>
                        <a14:backgroundMark x1="88323" y1="51565" x2="88323" y2="51565"/>
                        <a14:backgroundMark x1="88480" y1="57973" x2="88480" y2="57973"/>
                        <a14:backgroundMark x1="72962" y1="66766" x2="72962" y2="66766"/>
                        <a14:backgroundMark x1="72022" y1="71088" x2="72022" y2="71088"/>
                      </a14:backgroundRemoval>
                    </a14:imgEffect>
                  </a14:imgLayer>
                </a14:imgProps>
              </a:ext>
            </a:extLst>
          </a:blip>
          <a:srcRect l="67607" t="921" b="19408"/>
          <a:stretch/>
        </p:blipFill>
        <p:spPr>
          <a:xfrm>
            <a:off x="9026157" y="0"/>
            <a:ext cx="3165843" cy="438911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7" b="100000" l="0" r="100000">
                        <a14:foregroundMark x1="90223" y1="90071" x2="90223" y2="90071"/>
                        <a14:foregroundMark x1="76905" y1="90248" x2="76905" y2="90248"/>
                        <a14:foregroundMark x1="64742" y1="87057" x2="64742" y2="87057"/>
                        <a14:foregroundMark x1="82987" y1="96809" x2="82987" y2="96809"/>
                        <a14:foregroundMark x1="72132" y1="96809" x2="72132" y2="96809"/>
                        <a14:foregroundMark x1="63895" y1="94858" x2="63895" y2="94858"/>
                        <a14:foregroundMark x1="49500" y1="93794" x2="49500" y2="93794"/>
                        <a14:foregroundMark x1="35027" y1="94858" x2="35027" y2="94858"/>
                        <a14:foregroundMark x1="31178" y1="93085" x2="31178" y2="93085"/>
                        <a14:foregroundMark x1="7775" y1="96809" x2="7775" y2="96809"/>
                        <a14:foregroundMark x1="3772" y1="91312" x2="3772" y2="91312"/>
                        <a14:foregroundMark x1="4542" y1="97163" x2="4542" y2="97163"/>
                        <a14:foregroundMark x1="9546" y1="64716" x2="9546" y2="64716"/>
                        <a14:foregroundMark x1="7467" y1="65780" x2="7467" y2="65780"/>
                        <a14:foregroundMark x1="924" y1="69681" x2="924" y2="69681"/>
                        <a14:foregroundMark x1="3695" y1="67553" x2="3695" y2="67553"/>
                        <a14:foregroundMark x1="12163" y1="62057" x2="12163" y2="62057"/>
                        <a14:foregroundMark x1="16089" y1="56206" x2="16089" y2="56206"/>
                        <a14:foregroundMark x1="16782" y1="53546" x2="16782" y2="53546"/>
                        <a14:foregroundMark x1="6697" y1="90071" x2="6697" y2="90071"/>
                        <a14:foregroundMark x1="10855" y1="80319" x2="10855" y2="80319"/>
                        <a14:backgroundMark x1="19554" y1="92908" x2="19554" y2="92908"/>
                        <a14:backgroundMark x1="12471" y1="87589" x2="12471" y2="87589"/>
                        <a14:backgroundMark x1="1232" y1="96631" x2="1232" y2="96631"/>
                        <a14:backgroundMark x1="44111" y1="95745" x2="44111" y2="95745"/>
                        <a14:backgroundMark x1="46882" y1="95745" x2="46882" y2="95745"/>
                        <a14:backgroundMark x1="45420" y1="98404" x2="45420" y2="98404"/>
                        <a14:backgroundMark x1="48268" y1="97163" x2="48268" y2="97163"/>
                        <a14:backgroundMark x1="54426" y1="97518" x2="54426" y2="97518"/>
                        <a14:backgroundMark x1="55889" y1="97872" x2="55889" y2="97872"/>
                        <a14:backgroundMark x1="66051" y1="97518" x2="66051" y2="97518"/>
                        <a14:backgroundMark x1="68206" y1="97518" x2="68206" y2="97518"/>
                        <a14:backgroundMark x1="69669" y1="98404" x2="69669" y2="98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9394" y="684431"/>
            <a:ext cx="8532606" cy="370468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14" b="99899" l="5161" r="97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1104" y="2391473"/>
            <a:ext cx="4875435" cy="446652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02538" y="40283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</a:rPr>
              <a:t>A fülébe jutott ez Rebekának is.</a:t>
            </a:r>
            <a:endParaRPr lang="hu-HU" sz="2800" dirty="0">
              <a:solidFill>
                <a:srgbClr val="ED7D31">
                  <a:lumMod val="50000"/>
                </a:srgbClr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0" b="99257" l="0" r="91109">
                        <a14:backgroundMark x1="21279" y1="61338" x2="21279" y2="61338"/>
                        <a14:backgroundMark x1="15784" y1="61090" x2="15784" y2="610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01577"/>
            <a:ext cx="5389142" cy="4344692"/>
          </a:xfrm>
          <a:prstGeom prst="rect">
            <a:avLst/>
          </a:prstGeom>
        </p:spPr>
      </p:pic>
      <p:sp>
        <p:nvSpPr>
          <p:cNvPr id="7" name="Ellipszis buborék 6"/>
          <p:cNvSpPr/>
          <p:nvPr/>
        </p:nvSpPr>
        <p:spPr>
          <a:xfrm>
            <a:off x="3099521" y="2138601"/>
            <a:ext cx="4876460" cy="2550368"/>
          </a:xfrm>
          <a:prstGeom prst="wedgeEllipseCallout">
            <a:avLst>
              <a:gd name="adj1" fmla="val 68964"/>
              <a:gd name="adj2" fmla="val 2795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Indulj, menj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testvéremhez! Majd üzenek érted, ha a bátyád haragja lecsillapodik.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02538" y="1207651"/>
            <a:ext cx="3858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</a:rPr>
              <a:t>Ezzel búcsút vett fiától.</a:t>
            </a:r>
            <a:endParaRPr lang="hu-HU" sz="2800" dirty="0"/>
          </a:p>
        </p:txBody>
      </p:sp>
      <p:sp>
        <p:nvSpPr>
          <p:cNvPr id="11" name="Téglalap 10"/>
          <p:cNvSpPr/>
          <p:nvPr/>
        </p:nvSpPr>
        <p:spPr>
          <a:xfrm>
            <a:off x="291567" y="2235594"/>
            <a:ext cx="3058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</a:rPr>
              <a:t>Ekkor látták egymást utoljára.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774446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D3E5E8"/>
            </a:gs>
            <a:gs pos="59000">
              <a:srgbClr val="E0EBE5"/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E8EC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8" b="100000" l="0" r="100000">
                        <a14:foregroundMark x1="93495" y1="91813" x2="93495" y2="91813"/>
                        <a14:foregroundMark x1="90538" y1="84974" x2="90538" y2="84974"/>
                        <a14:foregroundMark x1="96398" y1="75648" x2="96398" y2="75648"/>
                        <a14:foregroundMark x1="98441" y1="72850" x2="98441" y2="72850"/>
                        <a14:foregroundMark x1="98226" y1="75337" x2="98226" y2="75337"/>
                        <a14:foregroundMark x1="97634" y1="78756" x2="97634" y2="78756"/>
                        <a14:foregroundMark x1="95699" y1="79793" x2="95699" y2="79793"/>
                        <a14:foregroundMark x1="93387" y1="83316" x2="93387" y2="83316"/>
                        <a14:foregroundMark x1="93710" y1="86736" x2="93710" y2="86736"/>
                        <a14:foregroundMark x1="76022" y1="78135" x2="76022" y2="78135"/>
                        <a14:foregroundMark x1="74731" y1="77617" x2="74731" y2="77617"/>
                        <a14:foregroundMark x1="74785" y1="74508" x2="74785" y2="74508"/>
                        <a14:foregroundMark x1="73065" y1="73886" x2="73065" y2="73886"/>
                        <a14:foregroundMark x1="70753" y1="73990" x2="70753" y2="73990"/>
                        <a14:foregroundMark x1="68226" y1="73575" x2="68226" y2="73575"/>
                        <a14:foregroundMark x1="66075" y1="72539" x2="66075" y2="72539"/>
                        <a14:foregroundMark x1="64194" y1="73161" x2="64194" y2="73161"/>
                        <a14:foregroundMark x1="73065" y1="81244" x2="73065" y2="81244"/>
                        <a14:foregroundMark x1="70484" y1="82798" x2="70484" y2="82798"/>
                        <a14:foregroundMark x1="88387" y1="92539" x2="88387" y2="92539"/>
                        <a14:foregroundMark x1="26559" y1="91813" x2="26559" y2="91813"/>
                        <a14:foregroundMark x1="12581" y1="86010" x2="12581" y2="86010"/>
                        <a14:foregroundMark x1="484" y1="84870" x2="484" y2="84870"/>
                        <a14:foregroundMark x1="74516" y1="29016" x2="74516" y2="29016"/>
                        <a14:foregroundMark x1="61452" y1="15233" x2="61452" y2="15233"/>
                        <a14:foregroundMark x1="45484" y1="62176" x2="45484" y2="62176"/>
                        <a14:foregroundMark x1="57366" y1="75233" x2="57366" y2="75233"/>
                        <a14:foregroundMark x1="54785" y1="86321" x2="54785" y2="86321"/>
                        <a14:foregroundMark x1="87258" y1="88083" x2="87258" y2="88083"/>
                        <a14:foregroundMark x1="699" y1="77720" x2="699" y2="77720"/>
                        <a14:foregroundMark x1="4140" y1="70777" x2="4140" y2="70777"/>
                        <a14:foregroundMark x1="41452" y1="74197" x2="41452" y2="74197"/>
                        <a14:foregroundMark x1="38118" y1="67047" x2="38118" y2="67047"/>
                        <a14:foregroundMark x1="33011" y1="61865" x2="33011" y2="61865"/>
                        <a14:foregroundMark x1="4247" y1="67358" x2="4247" y2="67358"/>
                        <a14:foregroundMark x1="4946" y1="64249" x2="4946" y2="64249"/>
                        <a14:foregroundMark x1="5753" y1="58653" x2="5753" y2="58653"/>
                        <a14:foregroundMark x1="21183" y1="61140" x2="21183" y2="61140"/>
                        <a14:foregroundMark x1="19839" y1="58342" x2="19839" y2="58342"/>
                        <a14:foregroundMark x1="18871" y1="55648" x2="18871" y2="55648"/>
                        <a14:foregroundMark x1="12742" y1="55026" x2="12742" y2="55026"/>
                        <a14:foregroundMark x1="14140" y1="53990" x2="14140" y2="53990"/>
                        <a14:foregroundMark x1="17258" y1="53990" x2="17258" y2="53990"/>
                        <a14:foregroundMark x1="15000" y1="53264" x2="15000" y2="53264"/>
                        <a14:foregroundMark x1="16075" y1="53472" x2="16075" y2="53472"/>
                        <a14:foregroundMark x1="62366" y1="77409" x2="62366" y2="77409"/>
                        <a14:foregroundMark x1="55000" y1="79378" x2="55000" y2="79378"/>
                        <a14:foregroundMark x1="37688" y1="59378" x2="37688" y2="59378"/>
                        <a14:foregroundMark x1="30108" y1="61036" x2="30108" y2="61036"/>
                        <a14:foregroundMark x1="24516" y1="58549" x2="24516" y2="58549"/>
                        <a14:foregroundMark x1="66237" y1="82487" x2="66237" y2="82487"/>
                        <a14:foregroundMark x1="35591" y1="64974" x2="35591" y2="64974"/>
                        <a14:foregroundMark x1="31505" y1="63316" x2="31505" y2="63316"/>
                        <a14:foregroundMark x1="28118" y1="61969" x2="28118" y2="61969"/>
                        <a14:backgroundMark x1="2849" y1="52124" x2="2849" y2="52124"/>
                        <a14:backgroundMark x1="5914" y1="51503" x2="5914" y2="51503"/>
                        <a14:backgroundMark x1="12151" y1="51710" x2="12151" y2="51710"/>
                        <a14:backgroundMark x1="17957" y1="51710" x2="17957" y2="51710"/>
                        <a14:backgroundMark x1="34409" y1="50363" x2="34409" y2="50363"/>
                        <a14:backgroundMark x1="36183" y1="50052" x2="36183" y2="50052"/>
                        <a14:backgroundMark x1="39301" y1="48290" x2="39301" y2="48290"/>
                        <a14:backgroundMark x1="44462" y1="47047" x2="44462" y2="47047"/>
                        <a14:backgroundMark x1="42527" y1="47565" x2="42527" y2="47565"/>
                        <a14:backgroundMark x1="41720" y1="47668" x2="41720" y2="47668"/>
                        <a14:backgroundMark x1="39785" y1="47668" x2="39785" y2="47668"/>
                        <a14:backgroundMark x1="40699" y1="48601" x2="40699" y2="48601"/>
                        <a14:backgroundMark x1="46183" y1="44870" x2="46183" y2="44870"/>
                        <a14:backgroundMark x1="45538" y1="46010" x2="45538" y2="46010"/>
                        <a14:backgroundMark x1="45215" y1="46736" x2="45215" y2="46736"/>
                        <a14:backgroundMark x1="31344" y1="51710" x2="31344" y2="51710"/>
                        <a14:backgroundMark x1="32312" y1="51917" x2="32312" y2="51917"/>
                        <a14:backgroundMark x1="33280" y1="52124" x2="33280" y2="52124"/>
                        <a14:backgroundMark x1="33925" y1="51917" x2="33925" y2="51917"/>
                        <a14:backgroundMark x1="29731" y1="52746" x2="29731" y2="52746"/>
                        <a14:backgroundMark x1="30806" y1="52953" x2="30806" y2="52953"/>
                        <a14:backgroundMark x1="28871" y1="52953" x2="28871" y2="52953"/>
                        <a14:backgroundMark x1="27957" y1="53161" x2="27957" y2="53161"/>
                        <a14:backgroundMark x1="26828" y1="52953" x2="26828" y2="52953"/>
                        <a14:backgroundMark x1="13602" y1="52953" x2="13602" y2="52953"/>
                        <a14:backgroundMark x1="9731" y1="52850" x2="9731" y2="52850"/>
                        <a14:backgroundMark x1="24892" y1="52850" x2="24892" y2="52850"/>
                        <a14:backgroundMark x1="22742" y1="52850" x2="22742" y2="52850"/>
                        <a14:backgroundMark x1="23441" y1="52124" x2="23441" y2="52124"/>
                        <a14:backgroundMark x1="21290" y1="52539" x2="21290" y2="52539"/>
                        <a14:backgroundMark x1="20215" y1="52746" x2="20215" y2="52746"/>
                        <a14:backgroundMark x1="10753" y1="51917" x2="10753" y2="51917"/>
                        <a14:backgroundMark x1="8602" y1="52124" x2="8602" y2="52124"/>
                        <a14:backgroundMark x1="7312" y1="52435" x2="7312" y2="52435"/>
                        <a14:backgroundMark x1="6452" y1="52435" x2="6452" y2="52435"/>
                        <a14:backgroundMark x1="4677" y1="52435" x2="4677" y2="52435"/>
                        <a14:backgroundMark x1="3871" y1="52746" x2="3871" y2="52746"/>
                        <a14:backgroundMark x1="11129" y1="52850" x2="11129" y2="52850"/>
                        <a14:backgroundMark x1="14677" y1="52435" x2="14677" y2="52435"/>
                        <a14:backgroundMark x1="15914" y1="52435" x2="15914" y2="52435"/>
                        <a14:backgroundMark x1="17043" y1="52539" x2="17043" y2="52539"/>
                        <a14:backgroundMark x1="18763" y1="52539" x2="18763" y2="52539"/>
                        <a14:backgroundMark x1="25753" y1="52435" x2="25753" y2="52435"/>
                        <a14:backgroundMark x1="15376" y1="52124" x2="15376" y2="52124"/>
                        <a14:backgroundMark x1="52312" y1="17617" x2="52312" y2="17617"/>
                        <a14:backgroundMark x1="52473" y1="20829" x2="52473" y2="20829"/>
                        <a14:backgroundMark x1="55591" y1="26425" x2="55591" y2="26425"/>
                        <a14:backgroundMark x1="56613" y1="26736" x2="56613" y2="26736"/>
                        <a14:backgroundMark x1="54892" y1="28705" x2="54892" y2="28705"/>
                        <a14:backgroundMark x1="53871" y1="31088" x2="53871" y2="31088"/>
                        <a14:backgroundMark x1="56183" y1="30984" x2="56183" y2="30984"/>
                        <a14:backgroundMark x1="57043" y1="33575" x2="57043" y2="33575"/>
                        <a14:backgroundMark x1="53333" y1="34611" x2="53333" y2="34611"/>
                        <a14:backgroundMark x1="55161" y1="36373" x2="55161" y2="36373"/>
                        <a14:backgroundMark x1="54462" y1="39171" x2="54462" y2="39171"/>
                        <a14:backgroundMark x1="56183" y1="37720" x2="56183" y2="37720"/>
                        <a14:backgroundMark x1="62043" y1="10052" x2="62043" y2="10052"/>
                        <a14:backgroundMark x1="64677" y1="9637" x2="64677" y2="9637"/>
                        <a14:backgroundMark x1="71398" y1="10777" x2="71398" y2="10777"/>
                        <a14:backgroundMark x1="69355" y1="9741" x2="69355" y2="9741"/>
                        <a14:backgroundMark x1="66935" y1="8705" x2="66935" y2="8705"/>
                        <a14:backgroundMark x1="68011" y1="9741" x2="68011" y2="9741"/>
                        <a14:backgroundMark x1="72204" y1="9741" x2="72204" y2="9741"/>
                        <a14:backgroundMark x1="74624" y1="10052" x2="74624" y2="10052"/>
                        <a14:backgroundMark x1="77312" y1="9430" x2="77312" y2="9430"/>
                        <a14:backgroundMark x1="79731" y1="9430" x2="79731" y2="9430"/>
                        <a14:backgroundMark x1="82151" y1="9016" x2="82151" y2="9016"/>
                        <a14:backgroundMark x1="80753" y1="9016" x2="80753" y2="9016"/>
                        <a14:backgroundMark x1="83172" y1="9016" x2="83172" y2="9016"/>
                        <a14:backgroundMark x1="84677" y1="8497" x2="84677" y2="8497"/>
                        <a14:backgroundMark x1="85538" y1="8497" x2="85538" y2="8497"/>
                        <a14:backgroundMark x1="81720" y1="10777" x2="81720" y2="10777"/>
                        <a14:backgroundMark x1="87366" y1="8705" x2="87366" y2="8705"/>
                        <a14:backgroundMark x1="88871" y1="8705" x2="88871" y2="8705"/>
                        <a14:backgroundMark x1="90108" y1="8705" x2="90108" y2="8705"/>
                      </a14:backgroundRemoval>
                    </a14:imgEffect>
                  </a14:imgLayer>
                </a14:imgProps>
              </a:ext>
            </a:extLst>
          </a:blip>
          <a:srcRect l="3537" t="7997"/>
          <a:stretch/>
        </p:blipFill>
        <p:spPr>
          <a:xfrm>
            <a:off x="422030" y="1156231"/>
            <a:ext cx="12205088" cy="603939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82082" y="282473"/>
            <a:ext cx="68241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err="1" smtClean="0">
                <a:solidFill>
                  <a:srgbClr val="ED7D31">
                    <a:lumMod val="50000"/>
                  </a:srgbClr>
                </a:solidFill>
              </a:rPr>
              <a:t>Jákób</a:t>
            </a:r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</a:rPr>
              <a:t> útra indult. </a:t>
            </a:r>
          </a:p>
          <a:p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</a:rPr>
              <a:t>El kellett hagynia a családját és a hazáját.</a:t>
            </a:r>
          </a:p>
          <a:p>
            <a:r>
              <a:rPr lang="hu-HU" sz="2800" dirty="0" err="1" smtClean="0">
                <a:solidFill>
                  <a:srgbClr val="ED7D31">
                    <a:lumMod val="50000"/>
                  </a:srgbClr>
                </a:solidFill>
              </a:rPr>
              <a:t>Ézsau</a:t>
            </a:r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</a:rPr>
              <a:t> </a:t>
            </a:r>
            <a:r>
              <a:rPr lang="hu-HU" sz="2800" dirty="0">
                <a:solidFill>
                  <a:srgbClr val="ED7D31">
                    <a:lumMod val="50000"/>
                  </a:srgbClr>
                </a:solidFill>
              </a:rPr>
              <a:t>azonban nem ment utána.</a:t>
            </a:r>
            <a:endParaRPr lang="hu-HU" sz="2800" dirty="0" smtClean="0">
              <a:solidFill>
                <a:srgbClr val="ED7D31">
                  <a:lumMod val="50000"/>
                </a:srgbClr>
              </a:solidFill>
            </a:endParaRPr>
          </a:p>
          <a:p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</a:rPr>
              <a:t>Hogy valaha meg tudja-e bocsátani testvérének a nagy csalást, azt majd megbeszéljük a következő hittanórán, pénteken. </a:t>
            </a:r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  <a:sym typeface="Wingdings" pitchFamily="2" charset="2"/>
              </a:rPr>
              <a:t> </a:t>
            </a:r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</a:rPr>
              <a:t>.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0968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7480663" y="0"/>
            <a:ext cx="4711337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/>
          <a:srcRect b="13582"/>
          <a:stretch/>
        </p:blipFill>
        <p:spPr>
          <a:xfrm>
            <a:off x="0" y="1606558"/>
            <a:ext cx="7480663" cy="457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zövegdoboz 1"/>
          <p:cNvSpPr txBox="1"/>
          <p:nvPr/>
        </p:nvSpPr>
        <p:spPr>
          <a:xfrm>
            <a:off x="7968343" y="2274838"/>
            <a:ext cx="3735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Tudod-e?</a:t>
            </a:r>
          </a:p>
          <a:p>
            <a:endParaRPr lang="hu-HU" sz="2400" dirty="0">
              <a:solidFill>
                <a:schemeClr val="bg1"/>
              </a:solidFill>
            </a:endParaRPr>
          </a:p>
          <a:p>
            <a:r>
              <a:rPr lang="hu-HU" sz="2800" dirty="0" smtClean="0">
                <a:solidFill>
                  <a:schemeClr val="bg1"/>
                </a:solidFill>
              </a:rPr>
              <a:t>Az elsőszülöttségi áldást az apa adta az elsőszülött fiának. </a:t>
            </a:r>
          </a:p>
        </p:txBody>
      </p:sp>
    </p:spTree>
    <p:extLst>
      <p:ext uri="{BB962C8B-B14F-4D97-AF65-F5344CB8AC3E}">
        <p14:creationId xmlns:p14="http://schemas.microsoft.com/office/powerpoint/2010/main" val="372659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1709069" y="0"/>
            <a:ext cx="10482931" cy="1663337"/>
          </a:xfrm>
          <a:prstGeom prst="rect">
            <a:avLst/>
          </a:prstGeom>
          <a:solidFill>
            <a:srgbClr val="F6D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944151" y="361501"/>
            <a:ext cx="7901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Szerinted mit érezhettek a történet szereplői azután, hogy </a:t>
            </a:r>
            <a:r>
              <a:rPr lang="hu-HU" sz="2800" dirty="0" err="1" smtClean="0">
                <a:solidFill>
                  <a:schemeClr val="accent4">
                    <a:lumMod val="50000"/>
                  </a:schemeClr>
                </a:solidFill>
              </a:rPr>
              <a:t>Jákób</a:t>
            </a:r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 megszerezte az áldást?</a:t>
            </a:r>
            <a:endParaRPr lang="hu-H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63618" y="1898105"/>
            <a:ext cx="248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Mit érezhetett Izsák, az apa?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450659" y="2426488"/>
            <a:ext cx="2561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Mit érezhetett </a:t>
            </a:r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Ézsau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, a becsapott testvér?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51074" y="5791959"/>
            <a:ext cx="288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Mit érezhetett Rebeka, az anya?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96100" y="5248467"/>
            <a:ext cx="225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Mit érezhetett </a:t>
            </a:r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Jákób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0" b="100000" l="0" r="99204">
                        <a14:foregroundMark x1="17675" y1="69427" x2="17675" y2="69427"/>
                        <a14:foregroundMark x1="28662" y1="73036" x2="28662" y2="73036"/>
                        <a14:foregroundMark x1="72134" y1="55308" x2="72134" y2="55308"/>
                        <a14:foregroundMark x1="86146" y1="59554" x2="86146" y2="59554"/>
                        <a14:foregroundMark x1="87261" y1="62314" x2="87261" y2="62314"/>
                        <a14:foregroundMark x1="85510" y1="64544" x2="85510" y2="64544"/>
                        <a14:foregroundMark x1="13376" y1="18790" x2="13376" y2="18790"/>
                        <a14:foregroundMark x1="16720" y1="71550" x2="16720" y2="71550"/>
                        <a14:backgroundMark x1="67516" y1="60616" x2="67516" y2="60616"/>
                        <a14:backgroundMark x1="75318" y1="57006" x2="75318" y2="57006"/>
                        <a14:backgroundMark x1="11624" y1="58174" x2="11624" y2="58174"/>
                        <a14:backgroundMark x1="14013" y1="50531" x2="14013" y2="50531"/>
                        <a14:backgroundMark x1="3662" y1="49575" x2="3662" y2="49575"/>
                        <a14:backgroundMark x1="15127" y1="39915" x2="15127" y2="39915"/>
                        <a14:backgroundMark x1="27070" y1="39703" x2="27070" y2="39703"/>
                        <a14:backgroundMark x1="28822" y1="40764" x2="28822" y2="40764"/>
                        <a14:backgroundMark x1="20860" y1="42144" x2="20860" y2="42144"/>
                        <a14:backgroundMark x1="19108" y1="45011" x2="19108" y2="45011"/>
                        <a14:backgroundMark x1="18153" y1="47771" x2="18153" y2="47771"/>
                        <a14:backgroundMark x1="13217" y1="45329" x2="13217" y2="45329"/>
                        <a14:backgroundMark x1="6369" y1="43418" x2="6369" y2="43418"/>
                        <a14:backgroundMark x1="3185" y1="40340" x2="3185" y2="40340"/>
                        <a14:backgroundMark x1="18153" y1="37792" x2="18153" y2="37792"/>
                        <a14:backgroundMark x1="21497" y1="38323" x2="21497" y2="38323"/>
                        <a14:backgroundMark x1="4459" y1="30679" x2="4459" y2="30679"/>
                        <a14:backgroundMark x1="6847" y1="31210" x2="6847" y2="31210"/>
                        <a14:backgroundMark x1="9076" y1="32166" x2="9076" y2="32166"/>
                        <a14:backgroundMark x1="3344" y1="24310" x2="3344" y2="24310"/>
                        <a14:backgroundMark x1="10669" y1="14968" x2="10669" y2="14968"/>
                        <a14:backgroundMark x1="27229" y1="6794" x2="27229" y2="6794"/>
                        <a14:backgroundMark x1="22930" y1="8917" x2="22930" y2="8917"/>
                        <a14:backgroundMark x1="20860" y1="11040" x2="20860" y2="11040"/>
                        <a14:backgroundMark x1="24682" y1="9660" x2="24682" y2="9660"/>
                        <a14:backgroundMark x1="27866" y1="24098" x2="27866" y2="24098"/>
                        <a14:backgroundMark x1="23885" y1="6369" x2="23885" y2="6369"/>
                        <a14:backgroundMark x1="21338" y1="8811" x2="21338" y2="8811"/>
                        <a14:backgroundMark x1="17197" y1="11571" x2="17197" y2="11571"/>
                        <a14:backgroundMark x1="11783" y1="15817" x2="11783" y2="15817"/>
                        <a14:backgroundMark x1="13854" y1="14437" x2="13854" y2="14437"/>
                        <a14:backgroundMark x1="7166" y1="18153" x2="7166" y2="18153"/>
                        <a14:backgroundMark x1="7484" y1="15924" x2="7484" y2="15924"/>
                        <a14:backgroundMark x1="3185" y1="21125" x2="3185" y2="21125"/>
                        <a14:backgroundMark x1="11146" y1="17304" x2="11146" y2="17304"/>
                        <a14:backgroundMark x1="3185" y1="17410" x2="3185" y2="17410"/>
                        <a14:backgroundMark x1="6369" y1="19745" x2="6369" y2="19745"/>
                        <a14:backgroundMark x1="6369" y1="22399" x2="6369" y2="22399"/>
                        <a14:backgroundMark x1="7006" y1="27495" x2="7006" y2="27495"/>
                        <a14:backgroundMark x1="10828" y1="29406" x2="10828" y2="29406"/>
                        <a14:backgroundMark x1="8439" y1="26964" x2="8439" y2="26964"/>
                        <a14:backgroundMark x1="2070" y1="26433" x2="2070" y2="26433"/>
                        <a14:backgroundMark x1="2070" y1="29724" x2="2070" y2="29724"/>
                        <a14:backgroundMark x1="82484" y1="12102" x2="82484" y2="12102"/>
                        <a14:backgroundMark x1="63217" y1="25053" x2="63217" y2="25053"/>
                        <a14:backgroundMark x1="61624" y1="25902" x2="61624" y2="259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2867" y="1865856"/>
            <a:ext cx="1610674" cy="241601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" b="99257" l="0" r="91109">
                        <a14:backgroundMark x1="21279" y1="61338" x2="21279" y2="61338"/>
                        <a14:backgroundMark x1="15784" y1="61090" x2="15784" y2="610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4229066"/>
            <a:ext cx="3140765" cy="253206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4" b="99899" l="5161" r="97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1167" y="4428191"/>
            <a:ext cx="2546520" cy="23329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52" b="98006" l="2314" r="99614">
                        <a14:foregroundMark x1="17866" y1="70370" x2="17866" y2="70370"/>
                        <a14:foregroundMark x1="54113" y1="87037" x2="54113" y2="87037"/>
                        <a14:foregroundMark x1="47172" y1="7407" x2="47172" y2="7407"/>
                        <a14:foregroundMark x1="46787" y1="28490" x2="46787" y2="28490"/>
                        <a14:backgroundMark x1="78406" y1="10826" x2="78406" y2="10826"/>
                        <a14:backgroundMark x1="76607" y1="17094" x2="76607" y2="17094"/>
                        <a14:backgroundMark x1="57841" y1="19943" x2="57841" y2="19943"/>
                        <a14:backgroundMark x1="38817" y1="3134" x2="38817" y2="3134"/>
                        <a14:backgroundMark x1="38817" y1="6980" x2="38817" y2="6980"/>
                        <a14:backgroundMark x1="38560" y1="15242" x2="38560" y2="15242"/>
                        <a14:backgroundMark x1="40231" y1="21083" x2="40231" y2="21083"/>
                        <a14:backgroundMark x1="57326" y1="5556" x2="57326" y2="5556"/>
                        <a14:backgroundMark x1="84062" y1="42877" x2="84062" y2="42877"/>
                        <a14:backgroundMark x1="80463" y1="49430" x2="80463" y2="49430"/>
                        <a14:backgroundMark x1="78021" y1="51709" x2="78021" y2="51709"/>
                        <a14:backgroundMark x1="76093" y1="49145" x2="76093" y2="49145"/>
                        <a14:backgroundMark x1="76093" y1="38462" x2="76093" y2="38462"/>
                        <a14:backgroundMark x1="77763" y1="35755" x2="77763" y2="35755"/>
                        <a14:backgroundMark x1="40488" y1="46439" x2="40488" y2="46439"/>
                        <a14:backgroundMark x1="38432" y1="50142" x2="38432" y2="50142"/>
                        <a14:backgroundMark x1="40746" y1="51567" x2="40746" y2="51567"/>
                        <a14:backgroundMark x1="53085" y1="4131" x2="53085" y2="4131"/>
                        <a14:backgroundMark x1="84062" y1="26211" x2="84062" y2="26211"/>
                        <a14:backgroundMark x1="84062" y1="16382" x2="84062" y2="16382"/>
                        <a14:backgroundMark x1="9126" y1="80769" x2="9126" y2="8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388" y="2060134"/>
            <a:ext cx="2619452" cy="236356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7" b="100000" l="0" r="100000">
                        <a14:foregroundMark x1="90223" y1="90071" x2="90223" y2="90071"/>
                        <a14:foregroundMark x1="76905" y1="90248" x2="76905" y2="90248"/>
                        <a14:foregroundMark x1="64742" y1="87057" x2="64742" y2="87057"/>
                        <a14:foregroundMark x1="82987" y1="96809" x2="82987" y2="96809"/>
                        <a14:foregroundMark x1="72132" y1="96809" x2="72132" y2="96809"/>
                        <a14:foregroundMark x1="63895" y1="94858" x2="63895" y2="94858"/>
                        <a14:foregroundMark x1="49500" y1="93794" x2="49500" y2="93794"/>
                        <a14:foregroundMark x1="35027" y1="94858" x2="35027" y2="94858"/>
                        <a14:foregroundMark x1="31178" y1="93085" x2="31178" y2="93085"/>
                        <a14:foregroundMark x1="7775" y1="96809" x2="7775" y2="96809"/>
                        <a14:foregroundMark x1="3772" y1="91312" x2="3772" y2="91312"/>
                        <a14:foregroundMark x1="4542" y1="97163" x2="4542" y2="97163"/>
                        <a14:foregroundMark x1="9546" y1="64716" x2="9546" y2="64716"/>
                        <a14:foregroundMark x1="7467" y1="65780" x2="7467" y2="65780"/>
                        <a14:foregroundMark x1="924" y1="69681" x2="924" y2="69681"/>
                        <a14:foregroundMark x1="3695" y1="67553" x2="3695" y2="67553"/>
                        <a14:foregroundMark x1="12163" y1="62057" x2="12163" y2="62057"/>
                        <a14:foregroundMark x1="16089" y1="56206" x2="16089" y2="56206"/>
                        <a14:foregroundMark x1="16782" y1="53546" x2="16782" y2="53546"/>
                        <a14:foregroundMark x1="6697" y1="90071" x2="6697" y2="90071"/>
                        <a14:foregroundMark x1="10855" y1="80319" x2="10855" y2="80319"/>
                        <a14:backgroundMark x1="19554" y1="92908" x2="19554" y2="92908"/>
                        <a14:backgroundMark x1="12471" y1="87589" x2="12471" y2="87589"/>
                        <a14:backgroundMark x1="1232" y1="96631" x2="1232" y2="96631"/>
                        <a14:backgroundMark x1="44111" y1="95745" x2="44111" y2="95745"/>
                        <a14:backgroundMark x1="46882" y1="95745" x2="46882" y2="95745"/>
                        <a14:backgroundMark x1="45420" y1="98404" x2="45420" y2="98404"/>
                        <a14:backgroundMark x1="48268" y1="97163" x2="48268" y2="97163"/>
                        <a14:backgroundMark x1="54426" y1="97518" x2="54426" y2="97518"/>
                        <a14:backgroundMark x1="55889" y1="97872" x2="55889" y2="97872"/>
                        <a14:backgroundMark x1="66051" y1="97518" x2="66051" y2="97518"/>
                        <a14:backgroundMark x1="68206" y1="97518" x2="68206" y2="97518"/>
                        <a14:backgroundMark x1="69669" y1="98404" x2="69669" y2="98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6852" y="156176"/>
            <a:ext cx="2995148" cy="130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D3E5E8"/>
            </a:gs>
            <a:gs pos="59000">
              <a:srgbClr val="E0EBE5"/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E8EC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8" b="100000" l="0" r="100000">
                        <a14:foregroundMark x1="93495" y1="91813" x2="93495" y2="91813"/>
                        <a14:foregroundMark x1="90538" y1="84974" x2="90538" y2="84974"/>
                        <a14:foregroundMark x1="96398" y1="75648" x2="96398" y2="75648"/>
                        <a14:foregroundMark x1="98441" y1="72850" x2="98441" y2="72850"/>
                        <a14:foregroundMark x1="98226" y1="75337" x2="98226" y2="75337"/>
                        <a14:foregroundMark x1="97634" y1="78756" x2="97634" y2="78756"/>
                        <a14:foregroundMark x1="95699" y1="79793" x2="95699" y2="79793"/>
                        <a14:foregroundMark x1="93387" y1="83316" x2="93387" y2="83316"/>
                        <a14:foregroundMark x1="93710" y1="86736" x2="93710" y2="86736"/>
                        <a14:foregroundMark x1="76022" y1="78135" x2="76022" y2="78135"/>
                        <a14:foregroundMark x1="74731" y1="77617" x2="74731" y2="77617"/>
                        <a14:foregroundMark x1="74785" y1="74508" x2="74785" y2="74508"/>
                        <a14:foregroundMark x1="73065" y1="73886" x2="73065" y2="73886"/>
                        <a14:foregroundMark x1="70753" y1="73990" x2="70753" y2="73990"/>
                        <a14:foregroundMark x1="68226" y1="73575" x2="68226" y2="73575"/>
                        <a14:foregroundMark x1="66075" y1="72539" x2="66075" y2="72539"/>
                        <a14:foregroundMark x1="64194" y1="73161" x2="64194" y2="73161"/>
                        <a14:foregroundMark x1="73065" y1="81244" x2="73065" y2="81244"/>
                        <a14:foregroundMark x1="70484" y1="82798" x2="70484" y2="82798"/>
                        <a14:foregroundMark x1="88387" y1="92539" x2="88387" y2="92539"/>
                        <a14:foregroundMark x1="26559" y1="91813" x2="26559" y2="91813"/>
                        <a14:foregroundMark x1="12581" y1="86010" x2="12581" y2="86010"/>
                        <a14:foregroundMark x1="484" y1="84870" x2="484" y2="84870"/>
                        <a14:foregroundMark x1="74516" y1="29016" x2="74516" y2="29016"/>
                        <a14:foregroundMark x1="61452" y1="15233" x2="61452" y2="15233"/>
                        <a14:foregroundMark x1="45484" y1="62176" x2="45484" y2="62176"/>
                        <a14:foregroundMark x1="57366" y1="75233" x2="57366" y2="75233"/>
                        <a14:foregroundMark x1="54785" y1="86321" x2="54785" y2="86321"/>
                        <a14:foregroundMark x1="87258" y1="88083" x2="87258" y2="88083"/>
                        <a14:foregroundMark x1="699" y1="77720" x2="699" y2="77720"/>
                        <a14:foregroundMark x1="4140" y1="70777" x2="4140" y2="70777"/>
                        <a14:foregroundMark x1="41452" y1="74197" x2="41452" y2="74197"/>
                        <a14:foregroundMark x1="38118" y1="67047" x2="38118" y2="67047"/>
                        <a14:foregroundMark x1="33011" y1="61865" x2="33011" y2="61865"/>
                        <a14:foregroundMark x1="4247" y1="67358" x2="4247" y2="67358"/>
                        <a14:foregroundMark x1="4946" y1="64249" x2="4946" y2="64249"/>
                        <a14:foregroundMark x1="5753" y1="58653" x2="5753" y2="58653"/>
                        <a14:foregroundMark x1="21183" y1="61140" x2="21183" y2="61140"/>
                        <a14:foregroundMark x1="19839" y1="58342" x2="19839" y2="58342"/>
                        <a14:foregroundMark x1="18871" y1="55648" x2="18871" y2="55648"/>
                        <a14:foregroundMark x1="12742" y1="55026" x2="12742" y2="55026"/>
                        <a14:foregroundMark x1="14140" y1="53990" x2="14140" y2="53990"/>
                        <a14:foregroundMark x1="17258" y1="53990" x2="17258" y2="53990"/>
                        <a14:foregroundMark x1="15000" y1="53264" x2="15000" y2="53264"/>
                        <a14:foregroundMark x1="16075" y1="53472" x2="16075" y2="53472"/>
                        <a14:foregroundMark x1="62366" y1="77409" x2="62366" y2="77409"/>
                        <a14:foregroundMark x1="55000" y1="79378" x2="55000" y2="79378"/>
                        <a14:foregroundMark x1="37688" y1="59378" x2="37688" y2="59378"/>
                        <a14:foregroundMark x1="30108" y1="61036" x2="30108" y2="61036"/>
                        <a14:foregroundMark x1="24516" y1="58549" x2="24516" y2="58549"/>
                        <a14:foregroundMark x1="66237" y1="82487" x2="66237" y2="82487"/>
                        <a14:foregroundMark x1="35591" y1="64974" x2="35591" y2="64974"/>
                        <a14:foregroundMark x1="31505" y1="63316" x2="31505" y2="63316"/>
                        <a14:foregroundMark x1="28118" y1="61969" x2="28118" y2="61969"/>
                        <a14:backgroundMark x1="2849" y1="52124" x2="2849" y2="52124"/>
                        <a14:backgroundMark x1="5914" y1="51503" x2="5914" y2="51503"/>
                        <a14:backgroundMark x1="12151" y1="51710" x2="12151" y2="51710"/>
                        <a14:backgroundMark x1="17957" y1="51710" x2="17957" y2="51710"/>
                        <a14:backgroundMark x1="34409" y1="50363" x2="34409" y2="50363"/>
                        <a14:backgroundMark x1="36183" y1="50052" x2="36183" y2="50052"/>
                        <a14:backgroundMark x1="39301" y1="48290" x2="39301" y2="48290"/>
                        <a14:backgroundMark x1="44462" y1="47047" x2="44462" y2="47047"/>
                        <a14:backgroundMark x1="42527" y1="47565" x2="42527" y2="47565"/>
                        <a14:backgroundMark x1="41720" y1="47668" x2="41720" y2="47668"/>
                        <a14:backgroundMark x1="39785" y1="47668" x2="39785" y2="47668"/>
                        <a14:backgroundMark x1="40699" y1="48601" x2="40699" y2="48601"/>
                        <a14:backgroundMark x1="46183" y1="44870" x2="46183" y2="44870"/>
                        <a14:backgroundMark x1="45538" y1="46010" x2="45538" y2="46010"/>
                        <a14:backgroundMark x1="45215" y1="46736" x2="45215" y2="46736"/>
                        <a14:backgroundMark x1="31344" y1="51710" x2="31344" y2="51710"/>
                        <a14:backgroundMark x1="32312" y1="51917" x2="32312" y2="51917"/>
                        <a14:backgroundMark x1="33280" y1="52124" x2="33280" y2="52124"/>
                        <a14:backgroundMark x1="33925" y1="51917" x2="33925" y2="51917"/>
                        <a14:backgroundMark x1="29731" y1="52746" x2="29731" y2="52746"/>
                        <a14:backgroundMark x1="30806" y1="52953" x2="30806" y2="52953"/>
                        <a14:backgroundMark x1="28871" y1="52953" x2="28871" y2="52953"/>
                        <a14:backgroundMark x1="27957" y1="53161" x2="27957" y2="53161"/>
                        <a14:backgroundMark x1="26828" y1="52953" x2="26828" y2="52953"/>
                        <a14:backgroundMark x1="13602" y1="52953" x2="13602" y2="52953"/>
                        <a14:backgroundMark x1="9731" y1="52850" x2="9731" y2="52850"/>
                        <a14:backgroundMark x1="24892" y1="52850" x2="24892" y2="52850"/>
                        <a14:backgroundMark x1="22742" y1="52850" x2="22742" y2="52850"/>
                        <a14:backgroundMark x1="23441" y1="52124" x2="23441" y2="52124"/>
                        <a14:backgroundMark x1="21290" y1="52539" x2="21290" y2="52539"/>
                        <a14:backgroundMark x1="20215" y1="52746" x2="20215" y2="52746"/>
                        <a14:backgroundMark x1="10753" y1="51917" x2="10753" y2="51917"/>
                        <a14:backgroundMark x1="8602" y1="52124" x2="8602" y2="52124"/>
                        <a14:backgroundMark x1="7312" y1="52435" x2="7312" y2="52435"/>
                        <a14:backgroundMark x1="6452" y1="52435" x2="6452" y2="52435"/>
                        <a14:backgroundMark x1="4677" y1="52435" x2="4677" y2="52435"/>
                        <a14:backgroundMark x1="3871" y1="52746" x2="3871" y2="52746"/>
                        <a14:backgroundMark x1="11129" y1="52850" x2="11129" y2="52850"/>
                        <a14:backgroundMark x1="14677" y1="52435" x2="14677" y2="52435"/>
                        <a14:backgroundMark x1="15914" y1="52435" x2="15914" y2="52435"/>
                        <a14:backgroundMark x1="17043" y1="52539" x2="17043" y2="52539"/>
                        <a14:backgroundMark x1="18763" y1="52539" x2="18763" y2="52539"/>
                        <a14:backgroundMark x1="25753" y1="52435" x2="25753" y2="52435"/>
                        <a14:backgroundMark x1="15376" y1="52124" x2="15376" y2="52124"/>
                        <a14:backgroundMark x1="52312" y1="17617" x2="52312" y2="17617"/>
                        <a14:backgroundMark x1="52473" y1="20829" x2="52473" y2="20829"/>
                        <a14:backgroundMark x1="55591" y1="26425" x2="55591" y2="26425"/>
                        <a14:backgroundMark x1="56613" y1="26736" x2="56613" y2="26736"/>
                        <a14:backgroundMark x1="54892" y1="28705" x2="54892" y2="28705"/>
                        <a14:backgroundMark x1="53871" y1="31088" x2="53871" y2="31088"/>
                        <a14:backgroundMark x1="56183" y1="30984" x2="56183" y2="30984"/>
                        <a14:backgroundMark x1="57043" y1="33575" x2="57043" y2="33575"/>
                        <a14:backgroundMark x1="53333" y1="34611" x2="53333" y2="34611"/>
                        <a14:backgroundMark x1="55161" y1="36373" x2="55161" y2="36373"/>
                        <a14:backgroundMark x1="54462" y1="39171" x2="54462" y2="39171"/>
                        <a14:backgroundMark x1="56183" y1="37720" x2="56183" y2="37720"/>
                        <a14:backgroundMark x1="62043" y1="10052" x2="62043" y2="10052"/>
                        <a14:backgroundMark x1="64677" y1="9637" x2="64677" y2="9637"/>
                        <a14:backgroundMark x1="71398" y1="10777" x2="71398" y2="10777"/>
                        <a14:backgroundMark x1="69355" y1="9741" x2="69355" y2="9741"/>
                        <a14:backgroundMark x1="66935" y1="8705" x2="66935" y2="8705"/>
                        <a14:backgroundMark x1="68011" y1="9741" x2="68011" y2="9741"/>
                        <a14:backgroundMark x1="72204" y1="9741" x2="72204" y2="9741"/>
                        <a14:backgroundMark x1="74624" y1="10052" x2="74624" y2="10052"/>
                        <a14:backgroundMark x1="77312" y1="9430" x2="77312" y2="9430"/>
                        <a14:backgroundMark x1="79731" y1="9430" x2="79731" y2="9430"/>
                        <a14:backgroundMark x1="82151" y1="9016" x2="82151" y2="9016"/>
                        <a14:backgroundMark x1="80753" y1="9016" x2="80753" y2="9016"/>
                        <a14:backgroundMark x1="83172" y1="9016" x2="83172" y2="9016"/>
                        <a14:backgroundMark x1="84677" y1="8497" x2="84677" y2="8497"/>
                        <a14:backgroundMark x1="85538" y1="8497" x2="85538" y2="8497"/>
                        <a14:backgroundMark x1="81720" y1="10777" x2="81720" y2="10777"/>
                        <a14:backgroundMark x1="87366" y1="8705" x2="87366" y2="8705"/>
                        <a14:backgroundMark x1="88871" y1="8705" x2="88871" y2="8705"/>
                        <a14:backgroundMark x1="90108" y1="8705" x2="90108" y2="8705"/>
                      </a14:backgroundRemoval>
                    </a14:imgEffect>
                  </a14:imgLayer>
                </a14:imgProps>
              </a:ext>
            </a:extLst>
          </a:blip>
          <a:srcRect l="3537" t="7997"/>
          <a:stretch/>
        </p:blipFill>
        <p:spPr>
          <a:xfrm>
            <a:off x="0" y="818606"/>
            <a:ext cx="12205088" cy="6039394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785200" y="200793"/>
            <a:ext cx="10241148" cy="922327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csalás után </a:t>
            </a:r>
            <a:r>
              <a:rPr lang="hu-HU" sz="2400" dirty="0" err="1" smtClean="0"/>
              <a:t>Ézsau</a:t>
            </a:r>
            <a:r>
              <a:rPr lang="hu-HU" sz="2400" dirty="0" smtClean="0"/>
              <a:t> hatalmas haragra gerjedt, </a:t>
            </a:r>
            <a:r>
              <a:rPr lang="hu-HU" sz="2400" dirty="0" err="1" smtClean="0"/>
              <a:t>Jákób</a:t>
            </a:r>
            <a:r>
              <a:rPr lang="hu-HU" sz="2400" dirty="0" smtClean="0"/>
              <a:t> pedig elmenekült. </a:t>
            </a:r>
          </a:p>
        </p:txBody>
      </p:sp>
    </p:spTree>
    <p:extLst>
      <p:ext uri="{BB962C8B-B14F-4D97-AF65-F5344CB8AC3E}">
        <p14:creationId xmlns:p14="http://schemas.microsoft.com/office/powerpoint/2010/main" val="27348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75000">
              <a:srgbClr val="F9E7A6"/>
            </a:gs>
            <a:gs pos="100000">
              <a:srgbClr val="E1BC7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</a:t>
            </a:r>
            <a:r>
              <a:rPr lang="hu-HU" altLang="hu-HU" sz="3600" dirty="0" smtClean="0">
                <a:solidFill>
                  <a:srgbClr val="ED7D31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hu-HU" altLang="hu-HU" sz="3600" dirty="0" smtClean="0">
                <a:solidFill>
                  <a:srgbClr val="ED7D31">
                    <a:lumMod val="50000"/>
                  </a:srgbClr>
                </a:solidFill>
                <a:cs typeface="Arial" panose="020B0604020202020204" pitchFamily="34" charset="0"/>
                <a:sym typeface="Wingdings" pitchFamily="2" charset="2"/>
              </a:rPr>
              <a:t></a:t>
            </a: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1965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709069" y="0"/>
            <a:ext cx="10482931" cy="1663337"/>
          </a:xfrm>
          <a:prstGeom prst="rect">
            <a:avLst/>
          </a:prstGeom>
          <a:solidFill>
            <a:srgbClr val="CBB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Van kedved otthon Aranymondás-gyufásdobozt 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Készíteni a mai igeversünkből? </a:t>
            </a:r>
            <a:r>
              <a:rPr lang="hu-HU" sz="3200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itchFamily="2" charset="2"/>
              </a:rPr>
              <a:t> </a:t>
            </a:r>
            <a:endParaRPr lang="hu-H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70542" cy="1663337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9477437" y="1663337"/>
            <a:ext cx="2714563" cy="5194663"/>
          </a:xfrm>
          <a:prstGeom prst="rect">
            <a:avLst/>
          </a:prstGeom>
          <a:solidFill>
            <a:srgbClr val="CBB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Szükséges hozzávalók:</a:t>
            </a:r>
          </a:p>
          <a:p>
            <a:pPr algn="ctr"/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g</a:t>
            </a:r>
            <a:r>
              <a:rPr lang="hu-HU" sz="2400" dirty="0" smtClean="0">
                <a:solidFill>
                  <a:schemeClr val="bg1"/>
                </a:solidFill>
              </a:rPr>
              <a:t>yufásdoboz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p</a:t>
            </a:r>
            <a:r>
              <a:rPr lang="hu-HU" sz="2400" dirty="0" smtClean="0">
                <a:solidFill>
                  <a:schemeClr val="bg1"/>
                </a:solidFill>
              </a:rPr>
              <a:t>iros lapok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e</a:t>
            </a:r>
            <a:r>
              <a:rPr lang="hu-HU" sz="2400" dirty="0" smtClean="0">
                <a:solidFill>
                  <a:schemeClr val="bg1"/>
                </a:solidFill>
              </a:rPr>
              <a:t>lőre kivágott piros szívek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o</a:t>
            </a:r>
            <a:r>
              <a:rPr lang="hu-HU" sz="2400" dirty="0" smtClean="0">
                <a:solidFill>
                  <a:schemeClr val="bg1"/>
                </a:solidFill>
              </a:rPr>
              <a:t>lló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t</a:t>
            </a:r>
            <a:r>
              <a:rPr lang="hu-HU" sz="2400" dirty="0" smtClean="0">
                <a:solidFill>
                  <a:schemeClr val="bg1"/>
                </a:solidFill>
              </a:rPr>
              <a:t>oll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ragasztó</a:t>
            </a:r>
          </a:p>
          <a:p>
            <a:pPr algn="ctr"/>
            <a:endParaRPr lang="hu-H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" y="5625548"/>
            <a:ext cx="9477436" cy="1232452"/>
          </a:xfrm>
          <a:prstGeom prst="rect">
            <a:avLst/>
          </a:prstGeom>
          <a:solidFill>
            <a:srgbClr val="CBB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583231"/>
                </a:solidFill>
              </a:rPr>
              <a:t>Ha elkészült, tedd jól látható helyre, hogy mindig emlékeztessen ennek az üzenetnek a fontosságára!</a:t>
            </a:r>
            <a:endParaRPr lang="hu-HU" sz="2400" dirty="0">
              <a:solidFill>
                <a:srgbClr val="58323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2" b="100000" l="756" r="99244">
                        <a14:foregroundMark x1="13043" y1="35377" x2="13043" y2="35377"/>
                        <a14:foregroundMark x1="16068" y1="58019" x2="16068" y2="58019"/>
                        <a14:foregroundMark x1="87335" y1="6604" x2="87335" y2="6604"/>
                        <a14:foregroundMark x1="57278" y1="8962" x2="57278" y2="89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917" y="2305879"/>
            <a:ext cx="7054355" cy="28270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14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80000">
              <a:schemeClr val="accent4">
                <a:lumMod val="40000"/>
                <a:lumOff val="60000"/>
              </a:schemeClr>
            </a:gs>
            <a:gs pos="97000">
              <a:srgbClr val="70A3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1714044" cy="16992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7" b="82265" l="66458" r="100000">
                        <a14:backgroundMark x1="79075" y1="40835" x2="79075" y2="40835"/>
                        <a14:backgroundMark x1="82524" y1="52608" x2="82524" y2="52608"/>
                        <a14:backgroundMark x1="88323" y1="51565" x2="88323" y2="51565"/>
                        <a14:backgroundMark x1="88480" y1="57973" x2="88480" y2="57973"/>
                        <a14:backgroundMark x1="72962" y1="66766" x2="72962" y2="66766"/>
                        <a14:backgroundMark x1="72022" y1="71088" x2="72022" y2="71088"/>
                      </a14:backgroundRemoval>
                    </a14:imgEffect>
                  </a14:imgLayer>
                </a14:imgProps>
              </a:ext>
            </a:extLst>
          </a:blip>
          <a:srcRect l="67607" t="921" b="19408"/>
          <a:stretch/>
        </p:blipFill>
        <p:spPr>
          <a:xfrm>
            <a:off x="8739050" y="2"/>
            <a:ext cx="3452949" cy="4787160"/>
          </a:xfrm>
          <a:prstGeom prst="rect">
            <a:avLst/>
          </a:prstGeom>
        </p:spPr>
      </p:pic>
      <p:sp>
        <p:nvSpPr>
          <p:cNvPr id="10" name="Lekerekített téglalap 9"/>
          <p:cNvSpPr/>
          <p:nvPr/>
        </p:nvSpPr>
        <p:spPr>
          <a:xfrm>
            <a:off x="1837944" y="147789"/>
            <a:ext cx="7269480" cy="1582700"/>
          </a:xfrm>
          <a:prstGeom prst="roundRect">
            <a:avLst/>
          </a:prstGeom>
          <a:solidFill>
            <a:srgbClr val="AC7929">
              <a:alpha val="6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Istenhez mindig imádkozhatunk.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Kérhetjük Őt,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segítsen nekünk úgy élni,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hogy minden dolgunk szeretetben menjen végbe!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mádkozzatok és buzgón kérjetek - zené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8770.612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03493" y="3746242"/>
            <a:ext cx="1107059" cy="11070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7944" y="2018274"/>
            <a:ext cx="7849747" cy="4562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6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5975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80000">
              <a:schemeClr val="accent4">
                <a:lumMod val="40000"/>
                <a:lumOff val="60000"/>
              </a:schemeClr>
            </a:gs>
            <a:gs pos="97000">
              <a:srgbClr val="70A3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/>
          <a:srcRect r="5016"/>
          <a:stretch/>
        </p:blipFill>
        <p:spPr>
          <a:xfrm>
            <a:off x="3800475" y="77071"/>
            <a:ext cx="8391525" cy="666205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021783" y="2613410"/>
            <a:ext cx="5948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„Minden dolgotok szeretetben menjen végbe!”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lang="hu-HU" sz="2400" dirty="0" smtClean="0">
                <a:solidFill>
                  <a:srgbClr val="FFC000">
                    <a:lumMod val="50000"/>
                  </a:srgbClr>
                </a:solidFill>
                <a:latin typeface="Arial" panose="020B0604020202020204"/>
              </a:rPr>
              <a:t>Pál 1. levele a korinthusiakhoz 16,14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5000"/>
                <a:lumOff val="95000"/>
              </a:schemeClr>
            </a:gs>
            <a:gs pos="33000">
              <a:schemeClr val="accent1">
                <a:lumMod val="20000"/>
                <a:lumOff val="80000"/>
              </a:schemeClr>
            </a:gs>
            <a:gs pos="65000">
              <a:srgbClr val="F9E7A6"/>
            </a:gs>
            <a:gs pos="92000">
              <a:srgbClr val="E0BB7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04" y="1145881"/>
            <a:ext cx="4981011" cy="4961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286185" y="172283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471613" y="2658390"/>
            <a:ext cx="3436937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Kedvesem,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szeretettel gondolok Rád 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 Ölelés! 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Gica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néni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142081" y="5553253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36420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18000">
              <a:schemeClr val="accent1">
                <a:lumMod val="20000"/>
                <a:lumOff val="80000"/>
              </a:schemeClr>
            </a:gs>
            <a:gs pos="90000">
              <a:srgbClr val="92D050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89819" y="2259850"/>
            <a:ext cx="39036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Köszönöm </a:t>
            </a: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a </a:t>
            </a: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segítségeteket</a:t>
            </a: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Isten áldását </a:t>
            </a: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kívánom </a:t>
            </a: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667" y="1472061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49000">
                  <a:schemeClr val="bg1">
                    <a:lumMod val="95000"/>
                  </a:schemeClr>
                </a:gs>
                <a:gs pos="4000">
                  <a:schemeClr val="accent1">
                    <a:lumMod val="45000"/>
                    <a:lumOff val="55000"/>
                  </a:schemeClr>
                </a:gs>
                <a:gs pos="78000">
                  <a:schemeClr val="accent6">
                    <a:lumMod val="60000"/>
                    <a:lumOff val="40000"/>
                  </a:schemeClr>
                </a:gs>
                <a:gs pos="100000">
                  <a:schemeClr val="accent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Istenem.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7" name="Szövegdoboz 6"/>
          <p:cNvSpPr txBox="1"/>
          <p:nvPr/>
        </p:nvSpPr>
        <p:spPr>
          <a:xfrm>
            <a:off x="100583" y="6158248"/>
            <a:ext cx="563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(A Ppt-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ben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felhasznált képek a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www.unsplash.com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a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www.pixabay.hu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internetes oldalon találhatóak.)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9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81000">
              <a:srgbClr val="F5D5A6"/>
            </a:gs>
            <a:gs pos="97000">
              <a:srgbClr val="70A3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7" b="96471" l="588" r="9906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775" y="1593308"/>
            <a:ext cx="5589363" cy="38135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églalap 1"/>
          <p:cNvSpPr/>
          <p:nvPr/>
        </p:nvSpPr>
        <p:spPr>
          <a:xfrm>
            <a:off x="913912" y="2002790"/>
            <a:ext cx="4910418" cy="30034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</a:rPr>
              <a:t>Jancsi és Sanyi ikertestvérek, és a második osztályba járnak. Jancsi már nagyon régóta vágyott egy különleges aranyszínnel író tollra. Épp olyanra, mint amilyen az osztálytársának, Katinak volt. Egyszer, amikor hetes volt, látta Kati tollát a padon. Fogta magát, elvette és beledugta a testvére táskájába.</a:t>
            </a:r>
            <a:endParaRPr lang="hu-H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7" b="96471" l="588" r="9906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0861" y="1593308"/>
            <a:ext cx="5062669" cy="38135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églalap 6"/>
          <p:cNvSpPr/>
          <p:nvPr/>
        </p:nvSpPr>
        <p:spPr>
          <a:xfrm>
            <a:off x="6695830" y="2002790"/>
            <a:ext cx="4452730" cy="30034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</a:rPr>
              <a:t>Marci is másodikos volt. Már napok óta alig evett valamit, mert otthon nem volt ennivalója a családnak. Mikor minden gyermek a hittankönyvét nézte, Marci óvatosan kivette a padtársa tízóraiját a padjából. Jelentkezett és kikérezkedett és gyorsan megette a vajaskiflit.</a:t>
            </a:r>
            <a:endParaRPr lang="hu-H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Ellipszis buborék 3"/>
          <p:cNvSpPr/>
          <p:nvPr/>
        </p:nvSpPr>
        <p:spPr>
          <a:xfrm>
            <a:off x="286761" y="5147082"/>
            <a:ext cx="2630586" cy="1351722"/>
          </a:xfrm>
          <a:prstGeom prst="wedgeEllipseCallout">
            <a:avLst>
              <a:gd name="adj1" fmla="val -45157"/>
              <a:gd name="adj2" fmla="val 6544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Te mit tettél volna Jancsi helyében?</a:t>
            </a:r>
            <a:endParaRPr lang="hu-HU" sz="2000" dirty="0"/>
          </a:p>
        </p:txBody>
      </p:sp>
      <p:sp>
        <p:nvSpPr>
          <p:cNvPr id="9" name="Ellipszis buborék 8"/>
          <p:cNvSpPr/>
          <p:nvPr/>
        </p:nvSpPr>
        <p:spPr>
          <a:xfrm>
            <a:off x="3131665" y="5074456"/>
            <a:ext cx="3233353" cy="1431234"/>
          </a:xfrm>
          <a:prstGeom prst="wedgeEllipseCallout">
            <a:avLst>
              <a:gd name="adj1" fmla="val 36122"/>
              <a:gd name="adj2" fmla="val 6797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Sanyi mit érezhetett, amikor rátalált otthon a Kati tollára?</a:t>
            </a:r>
            <a:endParaRPr lang="hu-HU" sz="2000" dirty="0"/>
          </a:p>
        </p:txBody>
      </p:sp>
      <p:sp>
        <p:nvSpPr>
          <p:cNvPr id="10" name="Ellipszis buborék 9"/>
          <p:cNvSpPr/>
          <p:nvPr/>
        </p:nvSpPr>
        <p:spPr>
          <a:xfrm>
            <a:off x="6939983" y="5029353"/>
            <a:ext cx="2279195" cy="1474637"/>
          </a:xfrm>
          <a:prstGeom prst="wedgeEllipseCallout">
            <a:avLst>
              <a:gd name="adj1" fmla="val -45157"/>
              <a:gd name="adj2" fmla="val 6544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Mi a véleményed Marciról?</a:t>
            </a:r>
            <a:endParaRPr lang="hu-HU" sz="2000" dirty="0"/>
          </a:p>
        </p:txBody>
      </p:sp>
      <p:sp>
        <p:nvSpPr>
          <p:cNvPr id="11" name="Ellipszis buborék 10"/>
          <p:cNvSpPr/>
          <p:nvPr/>
        </p:nvSpPr>
        <p:spPr>
          <a:xfrm>
            <a:off x="9240534" y="4841741"/>
            <a:ext cx="2421751" cy="1765454"/>
          </a:xfrm>
          <a:prstGeom prst="wedgeEllipseCallout">
            <a:avLst>
              <a:gd name="adj1" fmla="val 61683"/>
              <a:gd name="adj2" fmla="val 6518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A padtársa mit gondolhatott, hová lett a kiflije?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18332" y="311214"/>
            <a:ext cx="963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Olvasd el a két történetet, majd gondolkodj/beszélgessetek róla.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2799472" y="1012874"/>
            <a:ext cx="6882672" cy="111395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Most már tudod, hogy mi történt. Mit tanácsolnál Jancsinak és Marcinak? (nem kell leírni a válaszokat)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27196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  <p:bldP spid="9" grpId="0" animBg="1"/>
      <p:bldP spid="10" grpId="0" animBg="1"/>
      <p:bldP spid="11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81000">
              <a:srgbClr val="F5D5A6"/>
            </a:gs>
            <a:gs pos="97000">
              <a:srgbClr val="70A3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673087" y="2644170"/>
            <a:ext cx="8845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Olvasd el mai történetünket </a:t>
            </a:r>
          </a:p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és figyeld meg, mi az amiben hasonlít az előbb olvasott két történethez!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2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81000">
              <a:srgbClr val="F5D5A6"/>
            </a:gs>
            <a:gs pos="97000">
              <a:srgbClr val="70A3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" b="82265" l="66458" r="100000">
                        <a14:backgroundMark x1="79075" y1="40835" x2="79075" y2="40835"/>
                        <a14:backgroundMark x1="82524" y1="52608" x2="82524" y2="52608"/>
                        <a14:backgroundMark x1="88323" y1="51565" x2="88323" y2="51565"/>
                        <a14:backgroundMark x1="88480" y1="57973" x2="88480" y2="57973"/>
                        <a14:backgroundMark x1="72962" y1="66766" x2="72962" y2="66766"/>
                        <a14:backgroundMark x1="72022" y1="71088" x2="72022" y2="71088"/>
                      </a14:backgroundRemoval>
                    </a14:imgEffect>
                  </a14:imgLayer>
                </a14:imgProps>
              </a:ext>
            </a:extLst>
          </a:blip>
          <a:srcRect l="67607" t="921" b="19408"/>
          <a:stretch/>
        </p:blipFill>
        <p:spPr>
          <a:xfrm>
            <a:off x="9026157" y="0"/>
            <a:ext cx="3165843" cy="438911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" b="100000" l="0" r="100000">
                        <a14:foregroundMark x1="90223" y1="90071" x2="90223" y2="90071"/>
                        <a14:foregroundMark x1="76905" y1="90248" x2="76905" y2="90248"/>
                        <a14:foregroundMark x1="64742" y1="87057" x2="64742" y2="87057"/>
                        <a14:foregroundMark x1="82987" y1="96809" x2="82987" y2="96809"/>
                        <a14:foregroundMark x1="72132" y1="96809" x2="72132" y2="96809"/>
                        <a14:foregroundMark x1="63895" y1="94858" x2="63895" y2="94858"/>
                        <a14:foregroundMark x1="49500" y1="93794" x2="49500" y2="93794"/>
                        <a14:foregroundMark x1="35027" y1="94858" x2="35027" y2="94858"/>
                        <a14:foregroundMark x1="31178" y1="93085" x2="31178" y2="93085"/>
                        <a14:foregroundMark x1="7775" y1="96809" x2="7775" y2="96809"/>
                        <a14:foregroundMark x1="3772" y1="91312" x2="3772" y2="91312"/>
                        <a14:foregroundMark x1="4542" y1="97163" x2="4542" y2="97163"/>
                        <a14:foregroundMark x1="9546" y1="64716" x2="9546" y2="64716"/>
                        <a14:foregroundMark x1="7467" y1="65780" x2="7467" y2="65780"/>
                        <a14:foregroundMark x1="924" y1="69681" x2="924" y2="69681"/>
                        <a14:foregroundMark x1="3695" y1="67553" x2="3695" y2="67553"/>
                        <a14:foregroundMark x1="12163" y1="62057" x2="12163" y2="62057"/>
                        <a14:foregroundMark x1="16089" y1="56206" x2="16089" y2="56206"/>
                        <a14:foregroundMark x1="16782" y1="53546" x2="16782" y2="53546"/>
                        <a14:foregroundMark x1="6697" y1="90071" x2="6697" y2="90071"/>
                        <a14:foregroundMark x1="10855" y1="80319" x2="10855" y2="80319"/>
                        <a14:backgroundMark x1="19554" y1="92908" x2="19554" y2="92908"/>
                        <a14:backgroundMark x1="12471" y1="87589" x2="12471" y2="87589"/>
                        <a14:backgroundMark x1="1232" y1="96631" x2="1232" y2="96631"/>
                        <a14:backgroundMark x1="44111" y1="95745" x2="44111" y2="95745"/>
                        <a14:backgroundMark x1="46882" y1="95745" x2="46882" y2="95745"/>
                        <a14:backgroundMark x1="45420" y1="98404" x2="45420" y2="98404"/>
                        <a14:backgroundMark x1="48268" y1="97163" x2="48268" y2="97163"/>
                        <a14:backgroundMark x1="54426" y1="97518" x2="54426" y2="97518"/>
                        <a14:backgroundMark x1="55889" y1="97872" x2="55889" y2="97872"/>
                        <a14:backgroundMark x1="66051" y1="97518" x2="66051" y2="97518"/>
                        <a14:backgroundMark x1="68206" y1="97518" x2="68206" y2="97518"/>
                        <a14:backgroundMark x1="69669" y1="98404" x2="69669" y2="98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4888" y="1502060"/>
            <a:ext cx="9017112" cy="3915049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299954" y="978528"/>
            <a:ext cx="6521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Amikor Izsák megöregedett, és annyira meggyengült a szeme, hogy nem látott, behívatta kedvenc fiát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sátrába.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0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r="4106" b="6793"/>
          <a:stretch/>
        </p:blipFill>
        <p:spPr>
          <a:xfrm>
            <a:off x="0" y="-9939"/>
            <a:ext cx="12259595" cy="685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7" b="99831" l="448" r="98806">
                        <a14:foregroundMark x1="36567" y1="38917" x2="36567" y2="38917"/>
                        <a14:foregroundMark x1="41194" y1="38748" x2="41194" y2="38748"/>
                        <a14:foregroundMark x1="42090" y1="34518" x2="42090" y2="34518"/>
                        <a14:foregroundMark x1="41493" y1="31134" x2="41493" y2="31134"/>
                        <a14:foregroundMark x1="44328" y1="66328" x2="44328" y2="66328"/>
                        <a14:foregroundMark x1="41493" y1="66667" x2="41493" y2="66667"/>
                        <a14:foregroundMark x1="41940" y1="68528" x2="41940" y2="68528"/>
                        <a14:foregroundMark x1="10000" y1="63283" x2="10000" y2="63283"/>
                        <a14:foregroundMark x1="9403" y1="65482" x2="9403" y2="65482"/>
                        <a14:foregroundMark x1="8507" y1="67513" x2="8507" y2="67513"/>
                        <a14:foregroundMark x1="7910" y1="69882" x2="7910" y2="69882"/>
                        <a14:foregroundMark x1="7463" y1="71912" x2="7463" y2="71912"/>
                      </a14:backgroundRemoval>
                    </a14:imgEffect>
                  </a14:imgLayer>
                </a14:imgProps>
              </a:ext>
            </a:extLst>
          </a:blip>
          <a:srcRect l="3187" r="43485" b="49032"/>
          <a:stretch/>
        </p:blipFill>
        <p:spPr>
          <a:xfrm rot="943010">
            <a:off x="-709805" y="2620379"/>
            <a:ext cx="5454368" cy="4598361"/>
          </a:xfrm>
          <a:prstGeom prst="rect">
            <a:avLst/>
          </a:prstGeom>
        </p:spPr>
      </p:pic>
      <p:sp>
        <p:nvSpPr>
          <p:cNvPr id="8" name="Ellipszis buborék 7"/>
          <p:cNvSpPr/>
          <p:nvPr/>
        </p:nvSpPr>
        <p:spPr>
          <a:xfrm>
            <a:off x="2717724" y="181744"/>
            <a:ext cx="5095371" cy="2059388"/>
          </a:xfrm>
          <a:prstGeom prst="wedgeEllipseCallout">
            <a:avLst>
              <a:gd name="adj1" fmla="val 44641"/>
              <a:gd name="adj2" fmla="val 90426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Ézsau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! Hadd áldjalak meg, hogy mindig áldás kísérjen. Hisz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te vagy az én elsőszülöttem.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8348870" y="109331"/>
            <a:ext cx="3843130" cy="2041992"/>
          </a:xfrm>
          <a:prstGeom prst="wedgeEllipseCallout">
            <a:avLst>
              <a:gd name="adj1" fmla="val -23372"/>
              <a:gd name="adj2" fmla="val 6424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előtte lőj valami vadat, és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készítsd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el úgy, ahogy szeretem!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4277140" y="3677478"/>
            <a:ext cx="2372139" cy="1431235"/>
          </a:xfrm>
          <a:prstGeom prst="wedgeEllipseCallout">
            <a:avLst>
              <a:gd name="adj1" fmla="val -64433"/>
              <a:gd name="adj2" fmla="val 3022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Rendben, apám!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48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70000">
              <a:srgbClr val="F5D5A6"/>
            </a:gs>
            <a:gs pos="97000">
              <a:srgbClr val="70A3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" b="82265" l="66458" r="100000">
                        <a14:backgroundMark x1="79075" y1="40835" x2="79075" y2="40835"/>
                        <a14:backgroundMark x1="82524" y1="52608" x2="82524" y2="52608"/>
                        <a14:backgroundMark x1="88323" y1="51565" x2="88323" y2="51565"/>
                        <a14:backgroundMark x1="88480" y1="57973" x2="88480" y2="57973"/>
                        <a14:backgroundMark x1="72962" y1="66766" x2="72962" y2="66766"/>
                        <a14:backgroundMark x1="72022" y1="71088" x2="72022" y2="71088"/>
                      </a14:backgroundRemoval>
                    </a14:imgEffect>
                  </a14:imgLayer>
                </a14:imgProps>
              </a:ext>
            </a:extLst>
          </a:blip>
          <a:srcRect l="67607" t="921" b="19408"/>
          <a:stretch/>
        </p:blipFill>
        <p:spPr>
          <a:xfrm>
            <a:off x="9051281" y="1"/>
            <a:ext cx="3140719" cy="435428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" b="100000" l="0" r="100000">
                        <a14:foregroundMark x1="90223" y1="90071" x2="90223" y2="90071"/>
                        <a14:foregroundMark x1="76905" y1="90248" x2="76905" y2="90248"/>
                        <a14:foregroundMark x1="64742" y1="87057" x2="64742" y2="87057"/>
                        <a14:foregroundMark x1="82987" y1="96809" x2="82987" y2="96809"/>
                        <a14:foregroundMark x1="72132" y1="96809" x2="72132" y2="96809"/>
                        <a14:foregroundMark x1="63895" y1="94858" x2="63895" y2="94858"/>
                        <a14:foregroundMark x1="49500" y1="93794" x2="49500" y2="93794"/>
                        <a14:foregroundMark x1="35027" y1="94858" x2="35027" y2="94858"/>
                        <a14:foregroundMark x1="31178" y1="93085" x2="31178" y2="93085"/>
                        <a14:foregroundMark x1="7775" y1="96809" x2="7775" y2="96809"/>
                        <a14:foregroundMark x1="3772" y1="91312" x2="3772" y2="91312"/>
                        <a14:foregroundMark x1="4542" y1="97163" x2="4542" y2="97163"/>
                        <a14:foregroundMark x1="9546" y1="64716" x2="9546" y2="64716"/>
                        <a14:foregroundMark x1="7467" y1="65780" x2="7467" y2="65780"/>
                        <a14:foregroundMark x1="924" y1="69681" x2="924" y2="69681"/>
                        <a14:foregroundMark x1="3695" y1="67553" x2="3695" y2="67553"/>
                        <a14:foregroundMark x1="12163" y1="62057" x2="12163" y2="62057"/>
                        <a14:foregroundMark x1="16089" y1="56206" x2="16089" y2="56206"/>
                        <a14:foregroundMark x1="16782" y1="53546" x2="16782" y2="53546"/>
                        <a14:foregroundMark x1="6697" y1="90071" x2="6697" y2="90071"/>
                        <a14:foregroundMark x1="10855" y1="80319" x2="10855" y2="80319"/>
                        <a14:backgroundMark x1="19554" y1="92908" x2="19554" y2="92908"/>
                        <a14:backgroundMark x1="12471" y1="87589" x2="12471" y2="87589"/>
                        <a14:backgroundMark x1="1232" y1="96631" x2="1232" y2="96631"/>
                        <a14:backgroundMark x1="44111" y1="95745" x2="44111" y2="95745"/>
                        <a14:backgroundMark x1="46882" y1="95745" x2="46882" y2="95745"/>
                        <a14:backgroundMark x1="45420" y1="98404" x2="45420" y2="98404"/>
                        <a14:backgroundMark x1="48268" y1="97163" x2="48268" y2="97163"/>
                        <a14:backgroundMark x1="54426" y1="97518" x2="54426" y2="97518"/>
                        <a14:backgroundMark x1="55889" y1="97872" x2="55889" y2="97872"/>
                        <a14:backgroundMark x1="66051" y1="97518" x2="66051" y2="97518"/>
                        <a14:backgroundMark x1="68206" y1="97518" x2="68206" y2="97518"/>
                        <a14:backgroundMark x1="69669" y1="98404" x2="69669" y2="98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2668" y="1427858"/>
            <a:ext cx="7429332" cy="322566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18011" y="473751"/>
            <a:ext cx="9130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  <a:latin typeface="Arial" panose="020B0604020202020204"/>
              </a:rPr>
              <a:t>Rebeka mindent hallott, és nem tetszett neki a dolog. Ment is rögtön </a:t>
            </a:r>
            <a:r>
              <a:rPr lang="hu-HU" sz="2800" dirty="0" err="1" smtClean="0">
                <a:solidFill>
                  <a:srgbClr val="ED7D31">
                    <a:lumMod val="50000"/>
                  </a:srgbClr>
                </a:solidFill>
                <a:latin typeface="Arial" panose="020B0604020202020204"/>
              </a:rPr>
              <a:t>Jákóbhoz</a:t>
            </a:r>
            <a:r>
              <a:rPr lang="hu-HU" sz="2800" dirty="0">
                <a:solidFill>
                  <a:srgbClr val="ED7D31">
                    <a:lumMod val="50000"/>
                  </a:srgbClr>
                </a:solidFill>
                <a:latin typeface="Arial" panose="020B0604020202020204"/>
              </a:rPr>
              <a:t>.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4" b="99899" l="5161" r="97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011" y="1849439"/>
            <a:ext cx="5467091" cy="500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4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36000">
              <a:srgbClr val="F5D5A6"/>
            </a:gs>
            <a:gs pos="100000">
              <a:srgbClr val="70A3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" b="82265" l="66458" r="100000">
                        <a14:backgroundMark x1="79075" y1="40835" x2="79075" y2="40835"/>
                        <a14:backgroundMark x1="82524" y1="52608" x2="82524" y2="52608"/>
                        <a14:backgroundMark x1="88323" y1="51565" x2="88323" y2="51565"/>
                        <a14:backgroundMark x1="88480" y1="57973" x2="88480" y2="57973"/>
                        <a14:backgroundMark x1="72962" y1="66766" x2="72962" y2="66766"/>
                        <a14:backgroundMark x1="72022" y1="71088" x2="72022" y2="71088"/>
                      </a14:backgroundRemoval>
                    </a14:imgEffect>
                  </a14:imgLayer>
                </a14:imgProps>
              </a:ext>
            </a:extLst>
          </a:blip>
          <a:srcRect l="67607" t="921" b="19408"/>
          <a:stretch/>
        </p:blipFill>
        <p:spPr>
          <a:xfrm>
            <a:off x="10225911" y="2"/>
            <a:ext cx="1966089" cy="272578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" b="100000" l="0" r="100000">
                        <a14:foregroundMark x1="90223" y1="90071" x2="90223" y2="90071"/>
                        <a14:foregroundMark x1="76905" y1="90248" x2="76905" y2="90248"/>
                        <a14:foregroundMark x1="64742" y1="87057" x2="64742" y2="87057"/>
                        <a14:foregroundMark x1="82987" y1="96809" x2="82987" y2="96809"/>
                        <a14:foregroundMark x1="72132" y1="96809" x2="72132" y2="96809"/>
                        <a14:foregroundMark x1="63895" y1="94858" x2="63895" y2="94858"/>
                        <a14:foregroundMark x1="49500" y1="93794" x2="49500" y2="93794"/>
                        <a14:foregroundMark x1="35027" y1="94858" x2="35027" y2="94858"/>
                        <a14:foregroundMark x1="31178" y1="93085" x2="31178" y2="93085"/>
                        <a14:foregroundMark x1="7775" y1="96809" x2="7775" y2="96809"/>
                        <a14:foregroundMark x1="3772" y1="91312" x2="3772" y2="91312"/>
                        <a14:foregroundMark x1="4542" y1="97163" x2="4542" y2="97163"/>
                        <a14:foregroundMark x1="9546" y1="64716" x2="9546" y2="64716"/>
                        <a14:foregroundMark x1="7467" y1="65780" x2="7467" y2="65780"/>
                        <a14:foregroundMark x1="924" y1="69681" x2="924" y2="69681"/>
                        <a14:foregroundMark x1="3695" y1="67553" x2="3695" y2="67553"/>
                        <a14:foregroundMark x1="12163" y1="62057" x2="12163" y2="62057"/>
                        <a14:foregroundMark x1="16089" y1="56206" x2="16089" y2="56206"/>
                        <a14:foregroundMark x1="16782" y1="53546" x2="16782" y2="53546"/>
                        <a14:foregroundMark x1="6697" y1="90071" x2="6697" y2="90071"/>
                        <a14:foregroundMark x1="10855" y1="80319" x2="10855" y2="80319"/>
                        <a14:backgroundMark x1="19554" y1="92908" x2="19554" y2="92908"/>
                        <a14:backgroundMark x1="12471" y1="87589" x2="12471" y2="87589"/>
                        <a14:backgroundMark x1="1232" y1="96631" x2="1232" y2="96631"/>
                        <a14:backgroundMark x1="44111" y1="95745" x2="44111" y2="95745"/>
                        <a14:backgroundMark x1="46882" y1="95745" x2="46882" y2="95745"/>
                        <a14:backgroundMark x1="45420" y1="98404" x2="45420" y2="98404"/>
                        <a14:backgroundMark x1="48268" y1="97163" x2="48268" y2="97163"/>
                        <a14:backgroundMark x1="54426" y1="97518" x2="54426" y2="97518"/>
                        <a14:backgroundMark x1="55889" y1="97872" x2="55889" y2="97872"/>
                        <a14:backgroundMark x1="66051" y1="97518" x2="66051" y2="97518"/>
                        <a14:backgroundMark x1="68206" y1="97518" x2="68206" y2="97518"/>
                        <a14:backgroundMark x1="69669" y1="98404" x2="69669" y2="98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3690" y="1427858"/>
            <a:ext cx="3668309" cy="159270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29695" y="166921"/>
            <a:ext cx="1004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  <a:latin typeface="Arial" panose="020B0604020202020204"/>
              </a:rPr>
              <a:t>Amikor megtalálta, mindent elmesélt neki. Majd ezt mondta: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4446292" y="2345635"/>
            <a:ext cx="3795861" cy="4512365"/>
            <a:chOff x="3861622" y="658128"/>
            <a:chExt cx="4468755" cy="5541744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" b="100000" l="0" r="91951">
                          <a14:foregroundMark x1="52660" y1="9681" x2="52660" y2="9681"/>
                          <a14:foregroundMark x1="67394" y1="9791" x2="67394" y2="9791"/>
                          <a14:foregroundMark x1="63438" y1="3520" x2="63438" y2="3520"/>
                          <a14:foregroundMark x1="60573" y1="2750" x2="60573" y2="2750"/>
                          <a14:foregroundMark x1="57981" y1="2310" x2="57981" y2="2310"/>
                          <a14:foregroundMark x1="55798" y1="1980" x2="55798" y2="1980"/>
                          <a14:backgroundMark x1="37790" y1="15622" x2="37790" y2="15622"/>
                          <a14:backgroundMark x1="75307" y1="24752" x2="75307" y2="24752"/>
                          <a14:backgroundMark x1="74352" y1="23432" x2="74352" y2="23432"/>
                          <a14:backgroundMark x1="59891" y1="1210" x2="59891" y2="1210"/>
                          <a14:backgroundMark x1="33424" y1="14411" x2="33424" y2="14411"/>
                          <a14:backgroundMark x1="72169" y1="24422" x2="72169" y2="24422"/>
                          <a14:backgroundMark x1="25239" y1="36414" x2="25239" y2="36414"/>
                          <a14:backgroundMark x1="25102" y1="38834" x2="25102" y2="38834"/>
                          <a14:backgroundMark x1="22920" y1="40264" x2="22920" y2="40264"/>
                          <a14:backgroundMark x1="20600" y1="41694" x2="20600" y2="41694"/>
                          <a14:backgroundMark x1="19372" y1="37294" x2="19372" y2="37294"/>
                          <a14:backgroundMark x1="18690" y1="33883" x2="18690" y2="33883"/>
                          <a14:backgroundMark x1="18690" y1="28933" x2="18690" y2="28933"/>
                          <a14:backgroundMark x1="18827" y1="31683" x2="18827" y2="31683"/>
                          <a14:backgroundMark x1="20055" y1="25413" x2="20055" y2="25413"/>
                          <a14:backgroundMark x1="25239" y1="32563" x2="25239" y2="32563"/>
                          <a14:backgroundMark x1="25239" y1="64356" x2="25239" y2="64356"/>
                          <a14:backgroundMark x1="24829" y1="59296" x2="24829" y2="59296"/>
                          <a14:backgroundMark x1="25648" y1="68867" x2="25648" y2="68867"/>
                          <a14:backgroundMark x1="25648" y1="72717" x2="25648" y2="72717"/>
                          <a14:backgroundMark x1="25648" y1="76238" x2="25648" y2="76238"/>
                          <a14:backgroundMark x1="21965" y1="75028" x2="21965" y2="75028"/>
                          <a14:backgroundMark x1="30559" y1="70737" x2="30559" y2="70737"/>
                          <a14:backgroundMark x1="37926" y1="70737" x2="37926" y2="70737"/>
                          <a14:backgroundMark x1="42838" y1="70957" x2="42838" y2="70957"/>
                          <a14:backgroundMark x1="43383" y1="72167" x2="43383" y2="72167"/>
                          <a14:backgroundMark x1="44884" y1="71287" x2="44884" y2="71287"/>
                          <a14:backgroundMark x1="42838" y1="73267" x2="42838" y2="73267"/>
                          <a14:backgroundMark x1="40518" y1="76018" x2="40518" y2="76018"/>
                          <a14:backgroundMark x1="23056" y1="80638" x2="23056" y2="80638"/>
                          <a14:backgroundMark x1="21965" y1="77558" x2="21965" y2="77558"/>
                          <a14:backgroundMark x1="19782" y1="68867" x2="19782" y2="68867"/>
                          <a14:backgroundMark x1="23738" y1="56986" x2="23738" y2="56986"/>
                          <a14:backgroundMark x1="25512" y1="28493" x2="25512" y2="28493"/>
                          <a14:backgroundMark x1="15553" y1="10121" x2="15553" y2="10121"/>
                          <a14:backgroundMark x1="12824" y1="11991" x2="12824" y2="11991"/>
                          <a14:backgroundMark x1="9686" y1="12761" x2="9686" y2="12761"/>
                          <a14:backgroundMark x1="7367" y1="13531" x2="7367" y2="13531"/>
                          <a14:backgroundMark x1="13779" y1="7261" x2="13779" y2="7261"/>
                          <a14:backgroundMark x1="34789" y1="5281" x2="34789" y2="5281"/>
                          <a14:backgroundMark x1="45566" y1="2750" x2="45566" y2="2750"/>
                          <a14:backgroundMark x1="47613" y1="2310" x2="47613" y2="2310"/>
                          <a14:backgroundMark x1="52115" y1="880" x2="52115" y2="880"/>
                          <a14:backgroundMark x1="56071" y1="880" x2="56071" y2="880"/>
                          <a14:backgroundMark x1="35198" y1="14191" x2="35198" y2="14191"/>
                          <a14:backgroundMark x1="20055" y1="59956" x2="20055" y2="59956"/>
                          <a14:backgroundMark x1="26194" y1="80528" x2="26194" y2="80528"/>
                          <a14:backgroundMark x1="34789" y1="77228" x2="34789" y2="77228"/>
                          <a14:backgroundMark x1="87449" y1="25413" x2="87449" y2="25413"/>
                          <a14:backgroundMark x1="83356" y1="24532" x2="83356" y2="24532"/>
                          <a14:backgroundMark x1="78854" y1="24422" x2="78854" y2="24422"/>
                          <a14:backgroundMark x1="79263" y1="25083" x2="79263" y2="25083"/>
                          <a14:backgroundMark x1="71078" y1="22882" x2="71078" y2="22882"/>
                          <a14:backgroundMark x1="40655" y1="1320" x2="40655" y2="1320"/>
                          <a14:backgroundMark x1="30559" y1="13091" x2="30559" y2="13091"/>
                          <a14:backgroundMark x1="27149" y1="12211" x2="27149" y2="12211"/>
                          <a14:backgroundMark x1="25512" y1="18262" x2="25512" y2="18262"/>
                          <a14:backgroundMark x1="35061" y1="2420" x2="35061" y2="2420"/>
                          <a14:backgroundMark x1="37926" y1="1980" x2="37926" y2="1980"/>
                          <a14:backgroundMark x1="63574" y1="1210" x2="63574" y2="1210"/>
                          <a14:backgroundMark x1="65621" y1="1210" x2="65621" y2="1210"/>
                          <a14:backgroundMark x1="83492" y1="26293" x2="83492" y2="26293"/>
                          <a14:backgroundMark x1="86630" y1="24422" x2="86630" y2="24422"/>
                          <a14:backgroundMark x1="88950" y1="24312" x2="88950" y2="24312"/>
                          <a14:backgroundMark x1="89222" y1="26623" x2="89222" y2="26623"/>
                          <a14:backgroundMark x1="80764" y1="25633" x2="80764" y2="25633"/>
                          <a14:backgroundMark x1="76262" y1="25963" x2="76262" y2="25963"/>
                          <a14:backgroundMark x1="36971" y1="13861" x2="36971" y2="13861"/>
                          <a14:backgroundMark x1="40791" y1="26293" x2="40791" y2="26293"/>
                          <a14:backgroundMark x1="40246" y1="24422" x2="40246" y2="24422"/>
                          <a14:backgroundMark x1="39836" y1="21892" x2="39836" y2="21892"/>
                          <a14:backgroundMark x1="39836" y1="20132" x2="39836" y2="20132"/>
                          <a14:backgroundMark x1="26467" y1="55336" x2="26467" y2="55336"/>
                          <a14:backgroundMark x1="20737" y1="58086" x2="20737" y2="58086"/>
                          <a14:backgroundMark x1="41610" y1="28383" x2="41610" y2="28383"/>
                          <a14:backgroundMark x1="39700" y1="14851" x2="39700" y2="14851"/>
                          <a14:backgroundMark x1="40655" y1="7481" x2="40655" y2="748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61622" y="658128"/>
              <a:ext cx="4468755" cy="5541744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8" cstate="print"/>
            <a:srcRect l="57072" t="34504" r="3335"/>
            <a:stretch/>
          </p:blipFill>
          <p:spPr>
            <a:xfrm rot="20414366">
              <a:off x="6073771" y="1539426"/>
              <a:ext cx="261480" cy="171646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8" cstate="print"/>
            <a:srcRect l="13277" t="31303" r="59670" b="26064"/>
            <a:stretch/>
          </p:blipFill>
          <p:spPr>
            <a:xfrm rot="21058124">
              <a:off x="5827510" y="1590924"/>
              <a:ext cx="203465" cy="127230"/>
            </a:xfrm>
            <a:prstGeom prst="rect">
              <a:avLst/>
            </a:prstGeom>
          </p:spPr>
        </p:pic>
      </p:grpSp>
      <p:pic>
        <p:nvPicPr>
          <p:cNvPr id="5" name="Kép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28" b="100000" l="3100" r="971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913086" y="2029445"/>
            <a:ext cx="4579004" cy="4828555"/>
          </a:xfrm>
          <a:prstGeom prst="rect">
            <a:avLst/>
          </a:prstGeom>
        </p:spPr>
      </p:pic>
      <p:sp>
        <p:nvSpPr>
          <p:cNvPr id="11" name="Ellipszis buborék 10"/>
          <p:cNvSpPr/>
          <p:nvPr/>
        </p:nvSpPr>
        <p:spPr>
          <a:xfrm>
            <a:off x="7587058" y="3156962"/>
            <a:ext cx="4237659" cy="2538503"/>
          </a:xfrm>
          <a:prstGeom prst="wedgeEllipseCallout">
            <a:avLst>
              <a:gd name="adj1" fmla="val -75271"/>
              <a:gd name="adj2" fmla="val -3579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Előzd meg a bátyádat! Én megfőzöm azt az ételt, te meg vidd be apádnak, így a tied lesz az áldás!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329695" y="962596"/>
            <a:ext cx="3146370" cy="2067204"/>
          </a:xfrm>
          <a:prstGeom prst="wedgeEllipseCallout">
            <a:avLst>
              <a:gd name="adj1" fmla="val 47768"/>
              <a:gd name="adj2" fmla="val 5011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Apám már alig lát, de ha megtapogat, rájön, hogy becsaptam.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306109" y="3302255"/>
            <a:ext cx="2794953" cy="1590778"/>
          </a:xfrm>
          <a:prstGeom prst="wedgeEllipseCallout">
            <a:avLst>
              <a:gd name="adj1" fmla="val 62063"/>
              <a:gd name="adj2" fmla="val -3777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Hiszen</a:t>
            </a:r>
            <a:r>
              <a:rPr kumimoji="0" lang="hu-HU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én nem vagyok szőrös, mint </a:t>
            </a:r>
            <a:r>
              <a:rPr kumimoji="0" lang="hu-HU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Ézsau</a:t>
            </a:r>
            <a:r>
              <a:rPr kumimoji="0" lang="hu-HU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2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100000">
              <a:srgbClr val="F5D5A6"/>
            </a:gs>
            <a:gs pos="100000">
              <a:srgbClr val="70A3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" b="82265" l="66458" r="100000">
                        <a14:backgroundMark x1="79075" y1="40835" x2="79075" y2="40835"/>
                        <a14:backgroundMark x1="82524" y1="52608" x2="82524" y2="52608"/>
                        <a14:backgroundMark x1="88323" y1="51565" x2="88323" y2="51565"/>
                        <a14:backgroundMark x1="88480" y1="57973" x2="88480" y2="57973"/>
                        <a14:backgroundMark x1="72962" y1="66766" x2="72962" y2="66766"/>
                        <a14:backgroundMark x1="72022" y1="71088" x2="72022" y2="71088"/>
                      </a14:backgroundRemoval>
                    </a14:imgEffect>
                  </a14:imgLayer>
                </a14:imgProps>
              </a:ext>
            </a:extLst>
          </a:blip>
          <a:srcRect l="67607" t="921" b="19408"/>
          <a:stretch/>
        </p:blipFill>
        <p:spPr>
          <a:xfrm>
            <a:off x="10225911" y="2"/>
            <a:ext cx="1966089" cy="272578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" b="100000" l="0" r="100000">
                        <a14:foregroundMark x1="90223" y1="90071" x2="90223" y2="90071"/>
                        <a14:foregroundMark x1="76905" y1="90248" x2="76905" y2="90248"/>
                        <a14:foregroundMark x1="64742" y1="87057" x2="64742" y2="87057"/>
                        <a14:foregroundMark x1="82987" y1="96809" x2="82987" y2="96809"/>
                        <a14:foregroundMark x1="72132" y1="96809" x2="72132" y2="96809"/>
                        <a14:foregroundMark x1="63895" y1="94858" x2="63895" y2="94858"/>
                        <a14:foregroundMark x1="49500" y1="93794" x2="49500" y2="93794"/>
                        <a14:foregroundMark x1="35027" y1="94858" x2="35027" y2="94858"/>
                        <a14:foregroundMark x1="31178" y1="93085" x2="31178" y2="93085"/>
                        <a14:foregroundMark x1="7775" y1="96809" x2="7775" y2="96809"/>
                        <a14:foregroundMark x1="3772" y1="91312" x2="3772" y2="91312"/>
                        <a14:foregroundMark x1="4542" y1="97163" x2="4542" y2="97163"/>
                        <a14:foregroundMark x1="9546" y1="64716" x2="9546" y2="64716"/>
                        <a14:foregroundMark x1="7467" y1="65780" x2="7467" y2="65780"/>
                        <a14:foregroundMark x1="924" y1="69681" x2="924" y2="69681"/>
                        <a14:foregroundMark x1="3695" y1="67553" x2="3695" y2="67553"/>
                        <a14:foregroundMark x1="12163" y1="62057" x2="12163" y2="62057"/>
                        <a14:foregroundMark x1="16089" y1="56206" x2="16089" y2="56206"/>
                        <a14:foregroundMark x1="16782" y1="53546" x2="16782" y2="53546"/>
                        <a14:foregroundMark x1="6697" y1="90071" x2="6697" y2="90071"/>
                        <a14:foregroundMark x1="10855" y1="80319" x2="10855" y2="80319"/>
                        <a14:backgroundMark x1="19554" y1="92908" x2="19554" y2="92908"/>
                        <a14:backgroundMark x1="12471" y1="87589" x2="12471" y2="87589"/>
                        <a14:backgroundMark x1="1232" y1="96631" x2="1232" y2="96631"/>
                        <a14:backgroundMark x1="44111" y1="95745" x2="44111" y2="95745"/>
                        <a14:backgroundMark x1="46882" y1="95745" x2="46882" y2="95745"/>
                        <a14:backgroundMark x1="45420" y1="98404" x2="45420" y2="98404"/>
                        <a14:backgroundMark x1="48268" y1="97163" x2="48268" y2="97163"/>
                        <a14:backgroundMark x1="54426" y1="97518" x2="54426" y2="97518"/>
                        <a14:backgroundMark x1="55889" y1="97872" x2="55889" y2="97872"/>
                        <a14:backgroundMark x1="66051" y1="97518" x2="66051" y2="97518"/>
                        <a14:backgroundMark x1="68206" y1="97518" x2="68206" y2="97518"/>
                        <a14:backgroundMark x1="69669" y1="98404" x2="69669" y2="98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120" y="1427858"/>
            <a:ext cx="11613879" cy="504251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39634" y="286288"/>
            <a:ext cx="9130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  <a:latin typeface="Arial" panose="020B0604020202020204"/>
              </a:rPr>
              <a:t>Rebeka ráadta </a:t>
            </a:r>
            <a:r>
              <a:rPr lang="hu-HU" sz="2800" dirty="0" err="1" smtClean="0">
                <a:solidFill>
                  <a:srgbClr val="ED7D31">
                    <a:lumMod val="50000"/>
                  </a:srgbClr>
                </a:solidFill>
                <a:latin typeface="Arial" panose="020B0604020202020204"/>
              </a:rPr>
              <a:t>Jákóbra</a:t>
            </a:r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hu-HU" sz="2800" dirty="0" err="1" smtClean="0">
                <a:solidFill>
                  <a:srgbClr val="ED7D31">
                    <a:lumMod val="50000"/>
                  </a:srgbClr>
                </a:solidFill>
                <a:latin typeface="Arial" panose="020B0604020202020204"/>
              </a:rPr>
              <a:t>Ézsau</a:t>
            </a:r>
            <a:r>
              <a:rPr lang="hu-HU" sz="2800" dirty="0" smtClean="0">
                <a:solidFill>
                  <a:srgbClr val="ED7D31">
                    <a:lumMod val="50000"/>
                  </a:srgbClr>
                </a:solidFill>
                <a:latin typeface="Arial" panose="020B0604020202020204"/>
              </a:rPr>
              <a:t> egyik ruháját, a nyakára és a kezére pedig kecskebőrt kötött.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1332111" y="2262745"/>
            <a:ext cx="5861397" cy="4595255"/>
            <a:chOff x="3309998" y="573093"/>
            <a:chExt cx="5861397" cy="4595255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" b="100000" l="0" r="91951">
                          <a14:foregroundMark x1="52660" y1="9681" x2="52660" y2="9681"/>
                          <a14:foregroundMark x1="67394" y1="9791" x2="67394" y2="9791"/>
                          <a14:foregroundMark x1="63438" y1="3520" x2="63438" y2="3520"/>
                          <a14:foregroundMark x1="60573" y1="2750" x2="60573" y2="2750"/>
                          <a14:foregroundMark x1="57981" y1="2310" x2="57981" y2="2310"/>
                          <a14:foregroundMark x1="55798" y1="1980" x2="55798" y2="1980"/>
                          <a14:backgroundMark x1="37790" y1="15622" x2="37790" y2="15622"/>
                          <a14:backgroundMark x1="75307" y1="24752" x2="75307" y2="24752"/>
                          <a14:backgroundMark x1="74352" y1="23432" x2="74352" y2="23432"/>
                          <a14:backgroundMark x1="59891" y1="1210" x2="59891" y2="1210"/>
                          <a14:backgroundMark x1="33424" y1="14411" x2="33424" y2="14411"/>
                          <a14:backgroundMark x1="72169" y1="24422" x2="72169" y2="24422"/>
                          <a14:backgroundMark x1="25239" y1="36414" x2="25239" y2="36414"/>
                          <a14:backgroundMark x1="25102" y1="38834" x2="25102" y2="38834"/>
                          <a14:backgroundMark x1="22920" y1="40264" x2="22920" y2="40264"/>
                          <a14:backgroundMark x1="20600" y1="41694" x2="20600" y2="41694"/>
                          <a14:backgroundMark x1="19372" y1="37294" x2="19372" y2="37294"/>
                          <a14:backgroundMark x1="18690" y1="33883" x2="18690" y2="33883"/>
                          <a14:backgroundMark x1="18690" y1="28933" x2="18690" y2="28933"/>
                          <a14:backgroundMark x1="18827" y1="31683" x2="18827" y2="31683"/>
                          <a14:backgroundMark x1="20055" y1="25413" x2="20055" y2="25413"/>
                          <a14:backgroundMark x1="25239" y1="32563" x2="25239" y2="32563"/>
                          <a14:backgroundMark x1="25239" y1="64356" x2="25239" y2="64356"/>
                          <a14:backgroundMark x1="24829" y1="59296" x2="24829" y2="59296"/>
                          <a14:backgroundMark x1="25648" y1="68867" x2="25648" y2="68867"/>
                          <a14:backgroundMark x1="25648" y1="72717" x2="25648" y2="72717"/>
                          <a14:backgroundMark x1="25648" y1="76238" x2="25648" y2="76238"/>
                          <a14:backgroundMark x1="21965" y1="75028" x2="21965" y2="75028"/>
                          <a14:backgroundMark x1="30559" y1="70737" x2="30559" y2="70737"/>
                          <a14:backgroundMark x1="37926" y1="70737" x2="37926" y2="70737"/>
                          <a14:backgroundMark x1="42838" y1="70957" x2="42838" y2="70957"/>
                          <a14:backgroundMark x1="43383" y1="72167" x2="43383" y2="72167"/>
                          <a14:backgroundMark x1="44884" y1="71287" x2="44884" y2="71287"/>
                          <a14:backgroundMark x1="42838" y1="73267" x2="42838" y2="73267"/>
                          <a14:backgroundMark x1="40518" y1="76018" x2="40518" y2="76018"/>
                          <a14:backgroundMark x1="23056" y1="80638" x2="23056" y2="80638"/>
                          <a14:backgroundMark x1="21965" y1="77558" x2="21965" y2="77558"/>
                          <a14:backgroundMark x1="19782" y1="68867" x2="19782" y2="68867"/>
                          <a14:backgroundMark x1="23738" y1="56986" x2="23738" y2="56986"/>
                          <a14:backgroundMark x1="25512" y1="28493" x2="25512" y2="28493"/>
                          <a14:backgroundMark x1="15553" y1="10121" x2="15553" y2="10121"/>
                          <a14:backgroundMark x1="12824" y1="11991" x2="12824" y2="11991"/>
                          <a14:backgroundMark x1="9686" y1="12761" x2="9686" y2="12761"/>
                          <a14:backgroundMark x1="7367" y1="13531" x2="7367" y2="13531"/>
                          <a14:backgroundMark x1="13779" y1="7261" x2="13779" y2="7261"/>
                          <a14:backgroundMark x1="34789" y1="5281" x2="34789" y2="5281"/>
                          <a14:backgroundMark x1="45566" y1="2750" x2="45566" y2="2750"/>
                          <a14:backgroundMark x1="47613" y1="2310" x2="47613" y2="2310"/>
                          <a14:backgroundMark x1="52115" y1="880" x2="52115" y2="880"/>
                          <a14:backgroundMark x1="56071" y1="880" x2="56071" y2="880"/>
                          <a14:backgroundMark x1="35198" y1="14191" x2="35198" y2="14191"/>
                          <a14:backgroundMark x1="20055" y1="59956" x2="20055" y2="59956"/>
                          <a14:backgroundMark x1="26194" y1="80528" x2="26194" y2="80528"/>
                          <a14:backgroundMark x1="34789" y1="77228" x2="34789" y2="77228"/>
                          <a14:backgroundMark x1="87449" y1="25413" x2="87449" y2="25413"/>
                          <a14:backgroundMark x1="83356" y1="24532" x2="83356" y2="24532"/>
                          <a14:backgroundMark x1="78854" y1="24422" x2="78854" y2="24422"/>
                          <a14:backgroundMark x1="79263" y1="25083" x2="79263" y2="25083"/>
                          <a14:backgroundMark x1="71078" y1="22882" x2="71078" y2="22882"/>
                          <a14:backgroundMark x1="40655" y1="1320" x2="40655" y2="1320"/>
                          <a14:backgroundMark x1="30559" y1="13091" x2="30559" y2="13091"/>
                          <a14:backgroundMark x1="27149" y1="12211" x2="27149" y2="12211"/>
                          <a14:backgroundMark x1="25512" y1="18262" x2="25512" y2="18262"/>
                          <a14:backgroundMark x1="35061" y1="2420" x2="35061" y2="2420"/>
                          <a14:backgroundMark x1="37926" y1="1980" x2="37926" y2="1980"/>
                          <a14:backgroundMark x1="63574" y1="1210" x2="63574" y2="1210"/>
                          <a14:backgroundMark x1="65621" y1="1210" x2="65621" y2="1210"/>
                          <a14:backgroundMark x1="83492" y1="26293" x2="83492" y2="26293"/>
                          <a14:backgroundMark x1="86630" y1="24422" x2="86630" y2="24422"/>
                          <a14:backgroundMark x1="88950" y1="24312" x2="88950" y2="24312"/>
                          <a14:backgroundMark x1="89222" y1="26623" x2="89222" y2="26623"/>
                          <a14:backgroundMark x1="80764" y1="25633" x2="80764" y2="25633"/>
                          <a14:backgroundMark x1="76262" y1="25963" x2="76262" y2="25963"/>
                          <a14:backgroundMark x1="36971" y1="13861" x2="36971" y2="13861"/>
                          <a14:backgroundMark x1="40791" y1="26293" x2="40791" y2="26293"/>
                          <a14:backgroundMark x1="40246" y1="24422" x2="40246" y2="24422"/>
                          <a14:backgroundMark x1="39836" y1="21892" x2="39836" y2="21892"/>
                          <a14:backgroundMark x1="39836" y1="20132" x2="39836" y2="20132"/>
                          <a14:backgroundMark x1="26467" y1="55336" x2="26467" y2="55336"/>
                          <a14:backgroundMark x1="20737" y1="58086" x2="20737" y2="58086"/>
                          <a14:backgroundMark x1="41610" y1="28383" x2="41610" y2="28383"/>
                          <a14:backgroundMark x1="39700" y1="14851" x2="39700" y2="14851"/>
                          <a14:backgroundMark x1="40655" y1="7481" x2="40655" y2="7481"/>
                        </a14:backgroundRemoval>
                      </a14:imgEffect>
                    </a14:imgLayer>
                  </a14:imgProps>
                </a:ext>
              </a:extLst>
            </a:blip>
            <a:srcRect b="30355"/>
            <a:stretch/>
          </p:blipFill>
          <p:spPr>
            <a:xfrm>
              <a:off x="3309998" y="573093"/>
              <a:ext cx="5861397" cy="4595255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8" cstate="print"/>
            <a:srcRect l="57072" t="34504" r="3335"/>
            <a:stretch/>
          </p:blipFill>
          <p:spPr>
            <a:xfrm rot="20414366">
              <a:off x="6211538" y="1622386"/>
              <a:ext cx="342968" cy="204366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8" cstate="print"/>
            <a:srcRect l="13277" t="31303" r="59670" b="26064"/>
            <a:stretch/>
          </p:blipFill>
          <p:spPr>
            <a:xfrm rot="21058124">
              <a:off x="5888539" y="1683695"/>
              <a:ext cx="266873" cy="151482"/>
            </a:xfrm>
            <a:prstGeom prst="rect">
              <a:avLst/>
            </a:prstGeom>
          </p:spPr>
        </p:pic>
      </p:grp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9" cstate="print"/>
          <a:srcRect b="16845"/>
          <a:stretch/>
        </p:blipFill>
        <p:spPr>
          <a:xfrm>
            <a:off x="0" y="2030184"/>
            <a:ext cx="3309998" cy="4827816"/>
          </a:xfrm>
          <a:prstGeom prst="rect">
            <a:avLst/>
          </a:prstGeom>
        </p:spPr>
      </p:pic>
      <p:sp>
        <p:nvSpPr>
          <p:cNvPr id="15" name="Ellipszis buborék 14"/>
          <p:cNvSpPr/>
          <p:nvPr/>
        </p:nvSpPr>
        <p:spPr>
          <a:xfrm>
            <a:off x="6558318" y="3568364"/>
            <a:ext cx="3862820" cy="2122717"/>
          </a:xfrm>
          <a:prstGeom prst="wedgeEllipseCallout">
            <a:avLst>
              <a:gd name="adj1" fmla="val -102030"/>
              <a:gd name="adj2" fmla="val -3298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 már te is szőrös vagy.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906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4853</TotalTime>
  <Words>798</Words>
  <Application>Microsoft Office PowerPoint</Application>
  <PresentationFormat>Szélesvásznú</PresentationFormat>
  <Paragraphs>86</Paragraphs>
  <Slides>24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Comic Sans MS</vt:lpstr>
      <vt:lpstr>Times New Roman</vt:lpstr>
      <vt:lpstr>Wingdings</vt:lpstr>
      <vt:lpstr>Wingdings 3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heszi</cp:lastModifiedBy>
  <cp:revision>103</cp:revision>
  <dcterms:created xsi:type="dcterms:W3CDTF">2021-05-12T10:36:36Z</dcterms:created>
  <dcterms:modified xsi:type="dcterms:W3CDTF">2021-11-18T17:39:12Z</dcterms:modified>
</cp:coreProperties>
</file>