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émi Zimányi" initials="NZ" lastIdx="1" clrIdx="0">
    <p:extLst>
      <p:ext uri="{19B8F6BF-5375-455C-9EA6-DF929625EA0E}">
        <p15:presenceInfo xmlns:p15="http://schemas.microsoft.com/office/powerpoint/2012/main" xmlns="" userId="Noémi Zimány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00000"/>
    <a:srgbClr val="FEF7D6"/>
    <a:srgbClr val="FCF5D8"/>
    <a:srgbClr val="F2D96F"/>
    <a:srgbClr val="61798D"/>
    <a:srgbClr val="54AA8E"/>
    <a:srgbClr val="77914F"/>
    <a:srgbClr val="D2B93E"/>
    <a:srgbClr val="D03C35"/>
    <a:srgbClr val="DF9B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660"/>
  </p:normalViewPr>
  <p:slideViewPr>
    <p:cSldViewPr snapToGrid="0">
      <p:cViewPr varScale="1">
        <p:scale>
          <a:sx n="54" d="100"/>
          <a:sy n="54" d="100"/>
        </p:scale>
        <p:origin x="-782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640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60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1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076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651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746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104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21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93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45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269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D0849-3960-4CB2-8423-1CFDB1B62B65}" type="datetimeFigureOut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2021.11.16.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FFDFE8-F764-4157-B0BB-03F9239275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6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D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161401" y="1908131"/>
            <a:ext cx="8307251" cy="3416320"/>
          </a:xfrm>
          <a:prstGeom prst="rect">
            <a:avLst/>
          </a:prstGeom>
          <a:solidFill>
            <a:srgbClr val="F6E27E"/>
          </a:solidFill>
          <a:ln w="60325" cap="rnd">
            <a:solidFill>
              <a:schemeClr val="bg1"/>
            </a:solidFill>
            <a:prstDash val="sysDot"/>
            <a:beve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Drága Gyerekek, olvassátok el a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tankönyvbő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 a 11. leckét: „Barátom van: Dávid és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Jónátán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Csütörtökre szépen összeállítom a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ppt-t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nem lesz semmi gond!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„Ne aggodalmaskodjál, nézd Istenedre fel! „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Millió puszi és ölelés,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Gica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néni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ÁLDÁS, BÉKESSÉG!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0" y="399727"/>
            <a:ext cx="12192000" cy="769937"/>
          </a:xfrm>
          <a:prstGeom prst="rect">
            <a:avLst/>
          </a:prstGeom>
          <a:solidFill>
            <a:srgbClr val="F6E27E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altLang="hu-HU" sz="4400" noProof="0" dirty="0">
                <a:cs typeface="Arial" panose="020B0604020202020204" pitchFamily="34" charset="0"/>
              </a:rPr>
              <a:t>BARÁTOM VAN: DÁVID ÉS JÓNÁTÁN</a:t>
            </a:r>
            <a:endParaRPr kumimoji="0" lang="hu-HU" altLang="hu-HU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6101" y="198854"/>
            <a:ext cx="1334570" cy="964138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078469" y="291559"/>
            <a:ext cx="853465" cy="87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94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3981</TotalTime>
  <Words>57</Words>
  <Application>Microsoft Office PowerPoint</Application>
  <PresentationFormat>Egyéni</PresentationFormat>
  <Paragraphs>7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1_Office-téma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RPI</dc:creator>
  <cp:lastModifiedBy>user</cp:lastModifiedBy>
  <cp:revision>247</cp:revision>
  <dcterms:created xsi:type="dcterms:W3CDTF">2020-11-04T13:47:28Z</dcterms:created>
  <dcterms:modified xsi:type="dcterms:W3CDTF">2021-11-16T10:46:47Z</dcterms:modified>
</cp:coreProperties>
</file>