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66" r:id="rId5"/>
    <p:sldId id="263" r:id="rId6"/>
    <p:sldId id="267" r:id="rId7"/>
    <p:sldId id="268" r:id="rId8"/>
    <p:sldId id="269" r:id="rId9"/>
    <p:sldId id="273" r:id="rId10"/>
    <p:sldId id="274" r:id="rId11"/>
    <p:sldId id="275" r:id="rId12"/>
    <p:sldId id="285" r:id="rId13"/>
    <p:sldId id="276" r:id="rId14"/>
    <p:sldId id="277" r:id="rId15"/>
    <p:sldId id="280" r:id="rId16"/>
    <p:sldId id="282" r:id="rId17"/>
    <p:sldId id="261" r:id="rId18"/>
    <p:sldId id="262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émi Zimányi" initials="NZ" lastIdx="1" clrIdx="0">
    <p:extLst>
      <p:ext uri="{19B8F6BF-5375-455C-9EA6-DF929625EA0E}">
        <p15:presenceInfo xmlns:p15="http://schemas.microsoft.com/office/powerpoint/2012/main" xmlns="" userId="Noémi Zimány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FEF7D6"/>
    <a:srgbClr val="FCF5D8"/>
    <a:srgbClr val="F2D96F"/>
    <a:srgbClr val="61798D"/>
    <a:srgbClr val="54AA8E"/>
    <a:srgbClr val="77914F"/>
    <a:srgbClr val="D2B93E"/>
    <a:srgbClr val="D03C35"/>
    <a:srgbClr val="DF9B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660"/>
  </p:normalViewPr>
  <p:slideViewPr>
    <p:cSldViewPr snapToGrid="0">
      <p:cViewPr varScale="1">
        <p:scale>
          <a:sx n="54" d="100"/>
          <a:sy n="54" d="100"/>
        </p:scale>
        <p:origin x="-78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2021.11.16.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40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2021.11.16.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60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2021.11.16.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1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2021.11.16.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76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2021.11.16.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51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2021.11.16.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46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2021.11.16.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04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2021.11.16.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21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2021.11.16.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93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2021.11.16.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45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2021.11.16.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69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2021.11.16.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6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4.wdp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microsoft.com/office/2007/relationships/hdphoto" Target="../media/hdphoto7.wdp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540034" y="1472033"/>
            <a:ext cx="8307251" cy="2308324"/>
          </a:xfrm>
          <a:prstGeom prst="rect">
            <a:avLst/>
          </a:prstGeom>
          <a:solidFill>
            <a:srgbClr val="F6E27E"/>
          </a:solidFill>
          <a:ln w="60325" cap="rnd">
            <a:solidFill>
              <a:schemeClr val="bg1"/>
            </a:solidFill>
            <a:prstDash val="sysDot"/>
            <a:beve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Szülők,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kérlek,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segítsetek a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4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ndítsátok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a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diavetítést legyetek szívesek,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linkekre így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tudtok rákattintani.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399727"/>
            <a:ext cx="12192000" cy="769937"/>
          </a:xfrm>
          <a:prstGeom prst="rect">
            <a:avLst/>
          </a:prstGeom>
          <a:solidFill>
            <a:srgbClr val="F6E27E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4400" noProof="0" dirty="0">
                <a:cs typeface="Arial" panose="020B0604020202020204" pitchFamily="34" charset="0"/>
              </a:rPr>
              <a:t>BARÁTOM VAN: DÁVID ÉS JÓNÁTÁN</a:t>
            </a:r>
            <a:endParaRPr kumimoji="0" lang="hu-HU" altLang="hu-H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13505" y="3753108"/>
            <a:ext cx="2939143" cy="2612572"/>
          </a:xfrm>
          <a:prstGeom prst="rect">
            <a:avLst/>
          </a:prstGeom>
          <a:solidFill>
            <a:srgbClr val="F6E27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PPT fájlok megjelenítéséhez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használjátok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6101" y="198854"/>
            <a:ext cx="1334570" cy="96413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078469" y="291559"/>
            <a:ext cx="853465" cy="87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94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D18"/>
            </a:gs>
            <a:gs pos="22000">
              <a:srgbClr val="DC9828"/>
            </a:gs>
            <a:gs pos="100000">
              <a:srgbClr val="A1880C"/>
            </a:gs>
            <a:gs pos="55000">
              <a:srgbClr val="C1A30E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4" b="60902" l="9344" r="51226"/>
                    </a14:imgEffect>
                  </a14:imgLayer>
                </a14:imgProps>
              </a:ext>
            </a:extLst>
          </a:blip>
          <a:srcRect l="8878" t="2966" r="49128" b="46527"/>
          <a:stretch/>
        </p:blipFill>
        <p:spPr>
          <a:xfrm>
            <a:off x="2068886" y="4479485"/>
            <a:ext cx="2804771" cy="237851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873657" y="4377181"/>
            <a:ext cx="3091992" cy="2527864"/>
          </a:xfrm>
          <a:prstGeom prst="rect">
            <a:avLst/>
          </a:prstGeom>
        </p:spPr>
      </p:pic>
      <p:sp>
        <p:nvSpPr>
          <p:cNvPr id="19" name="Ellipszis buborék 18"/>
          <p:cNvSpPr/>
          <p:nvPr/>
        </p:nvSpPr>
        <p:spPr>
          <a:xfrm>
            <a:off x="8399282" y="491765"/>
            <a:ext cx="3310840" cy="2505959"/>
          </a:xfrm>
          <a:prstGeom prst="wedgeEllipseCallout">
            <a:avLst>
              <a:gd name="adj1" fmla="val -50886"/>
              <a:gd name="adj2" fmla="val 44551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Ha nagyon megharagszik rám, amiért nem vagyok ott a vacsorán, abból tudni fogom, hogy eldöntötte, hogy végez velem.</a:t>
            </a:r>
            <a:endParaRPr lang="hu-HU" dirty="0"/>
          </a:p>
        </p:txBody>
      </p:sp>
      <p:sp>
        <p:nvSpPr>
          <p:cNvPr id="9" name="Ellipszis buborék 8"/>
          <p:cNvSpPr/>
          <p:nvPr/>
        </p:nvSpPr>
        <p:spPr>
          <a:xfrm>
            <a:off x="338051" y="1879077"/>
            <a:ext cx="3310840" cy="2505959"/>
          </a:xfrm>
          <a:prstGeom prst="wedgeEllipseCallout">
            <a:avLst>
              <a:gd name="adj1" fmla="val 18018"/>
              <a:gd name="adj2" fmla="val 72388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Ha tudomásomra jut, hogy apám az életedre akar törni, azt elmondom neked, Dávid.</a:t>
            </a:r>
            <a:endParaRPr lang="hu-HU" dirty="0"/>
          </a:p>
        </p:txBody>
      </p:sp>
      <p:sp>
        <p:nvSpPr>
          <p:cNvPr id="10" name="Ellipszis buborék 9"/>
          <p:cNvSpPr/>
          <p:nvPr/>
        </p:nvSpPr>
        <p:spPr>
          <a:xfrm>
            <a:off x="8399282" y="3764437"/>
            <a:ext cx="3310840" cy="2505959"/>
          </a:xfrm>
          <a:prstGeom prst="wedgeEllipseCallout">
            <a:avLst>
              <a:gd name="adj1" fmla="val -79359"/>
              <a:gd name="adj2" fmla="val 10695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Ha nem vagyok a vacsorán, hogyan fogom megtudni, hogy apád ki akarja oltani az életemet?</a:t>
            </a:r>
            <a:endParaRPr lang="hu-HU" dirty="0"/>
          </a:p>
        </p:txBody>
      </p:sp>
      <p:sp>
        <p:nvSpPr>
          <p:cNvPr id="11" name="Ellipszis buborék 10"/>
          <p:cNvSpPr/>
          <p:nvPr/>
        </p:nvSpPr>
        <p:spPr>
          <a:xfrm>
            <a:off x="4326902" y="1515348"/>
            <a:ext cx="2805849" cy="1784033"/>
          </a:xfrm>
          <a:prstGeom prst="wedgeEllipseCallout">
            <a:avLst>
              <a:gd name="adj1" fmla="val -16434"/>
              <a:gd name="adj2" fmla="val 92701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Van egy jó ötletem! Menjünk ki a mezőre!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4" b="60902" l="9344" r="51226"/>
                    </a14:imgEffect>
                  </a14:imgLayer>
                </a14:imgProps>
              </a:ext>
            </a:extLst>
          </a:blip>
          <a:srcRect l="8878" t="2966" r="49128" b="46527"/>
          <a:stretch/>
        </p:blipFill>
        <p:spPr>
          <a:xfrm flipH="1">
            <a:off x="2212496" y="4451855"/>
            <a:ext cx="2804771" cy="23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7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86609"/>
            </a:gs>
            <a:gs pos="86000">
              <a:schemeClr val="accent6">
                <a:lumMod val="75000"/>
              </a:schemeClr>
            </a:gs>
            <a:gs pos="47000">
              <a:srgbClr val="C1A30E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4" b="60902" l="9344" r="51226"/>
                    </a14:imgEffect>
                  </a14:imgLayer>
                </a14:imgProps>
              </a:ext>
            </a:extLst>
          </a:blip>
          <a:srcRect l="8878" t="2966" r="49128" b="46527"/>
          <a:stretch/>
        </p:blipFill>
        <p:spPr>
          <a:xfrm>
            <a:off x="5113743" y="4479485"/>
            <a:ext cx="2804771" cy="237851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540" y="4699829"/>
            <a:ext cx="2639797" cy="2158171"/>
          </a:xfrm>
          <a:prstGeom prst="rect">
            <a:avLst/>
          </a:prstGeom>
        </p:spPr>
      </p:pic>
      <p:sp>
        <p:nvSpPr>
          <p:cNvPr id="11" name="Ellipszis buborék 10"/>
          <p:cNvSpPr/>
          <p:nvPr/>
        </p:nvSpPr>
        <p:spPr>
          <a:xfrm>
            <a:off x="10100119" y="5268516"/>
            <a:ext cx="1714527" cy="800451"/>
          </a:xfrm>
          <a:prstGeom prst="wedgeEllipseCallout">
            <a:avLst>
              <a:gd name="adj1" fmla="val -62219"/>
              <a:gd name="adj2" fmla="val -26737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16160E"/>
                </a:solidFill>
              </a:rPr>
              <a:t>Rendben, elbújok!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118050" y="4699828"/>
            <a:ext cx="2639797" cy="2158171"/>
          </a:xfrm>
          <a:prstGeom prst="rect">
            <a:avLst/>
          </a:prstGeom>
        </p:spPr>
      </p:pic>
      <p:grpSp>
        <p:nvGrpSpPr>
          <p:cNvPr id="5" name="Csoportba foglalás 4"/>
          <p:cNvGrpSpPr/>
          <p:nvPr/>
        </p:nvGrpSpPr>
        <p:grpSpPr>
          <a:xfrm flipH="1">
            <a:off x="3301430" y="-248638"/>
            <a:ext cx="3624626" cy="3267335"/>
            <a:chOff x="8592624" y="-539791"/>
            <a:chExt cx="3624626" cy="3267335"/>
          </a:xfrm>
        </p:grpSpPr>
        <p:pic>
          <p:nvPicPr>
            <p:cNvPr id="51" name="Kép 5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59262" b="86421" l="51300" r="77178">
                          <a14:backgroundMark x1="53771" y1="73093" x2="54096" y2="61693"/>
                        </a14:backgroundRemoval>
                      </a14:imgEffect>
                    </a14:imgLayer>
                  </a14:imgProps>
                </a:ext>
              </a:extLst>
            </a:blip>
            <a:srcRect l="52451" t="57893" r="21110" b="13750"/>
            <a:stretch/>
          </p:blipFill>
          <p:spPr>
            <a:xfrm rot="20096002">
              <a:off x="9481266" y="-539791"/>
              <a:ext cx="2735984" cy="3267335"/>
            </a:xfrm>
            <a:prstGeom prst="rect">
              <a:avLst/>
            </a:prstGeom>
          </p:spPr>
        </p:pic>
        <p:grpSp>
          <p:nvGrpSpPr>
            <p:cNvPr id="4" name="Csoportba foglalás 3"/>
            <p:cNvGrpSpPr/>
            <p:nvPr/>
          </p:nvGrpSpPr>
          <p:grpSpPr>
            <a:xfrm>
              <a:off x="8592624" y="1097008"/>
              <a:ext cx="3432160" cy="1624579"/>
              <a:chOff x="8592624" y="1097008"/>
              <a:chExt cx="3432160" cy="1624579"/>
            </a:xfrm>
          </p:grpSpPr>
          <p:pic>
            <p:nvPicPr>
              <p:cNvPr id="49" name="Kép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23638" b="43420" l="51625" r="73992">
                            <a14:backgroundMark x1="52601" y1="32355" x2="54616" y2="24141"/>
                            <a14:backgroundMark x1="52146" y1="29589" x2="58453" y2="25063"/>
                          </a14:backgroundRemoval>
                        </a14:imgEffect>
                      </a14:imgLayer>
                    </a14:imgProps>
                  </a:ext>
                </a:extLst>
              </a:blip>
              <a:srcRect l="51706" t="21192" r="23481" b="54083"/>
              <a:stretch/>
            </p:blipFill>
            <p:spPr>
              <a:xfrm>
                <a:off x="8592624" y="1097008"/>
                <a:ext cx="1365684" cy="1055572"/>
              </a:xfrm>
              <a:prstGeom prst="rect">
                <a:avLst/>
              </a:prstGeom>
            </p:spPr>
          </p:pic>
          <p:pic>
            <p:nvPicPr>
              <p:cNvPr id="50" name="Kép 49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59262" b="86421" l="51300" r="77178">
                            <a14:backgroundMark x1="53771" y1="73093" x2="54096" y2="61693"/>
                          </a14:backgroundRemoval>
                        </a14:imgEffect>
                      </a14:imgLayer>
                    </a14:imgProps>
                  </a:ext>
                </a:extLst>
              </a:blip>
              <a:srcRect l="52451" t="57893" r="21110" b="13750"/>
              <a:stretch/>
            </p:blipFill>
            <p:spPr>
              <a:xfrm rot="1016445" flipH="1">
                <a:off x="9059031" y="1211565"/>
                <a:ext cx="982526" cy="1173341"/>
              </a:xfrm>
              <a:prstGeom prst="rect">
                <a:avLst/>
              </a:prstGeom>
            </p:spPr>
          </p:pic>
          <p:pic>
            <p:nvPicPr>
              <p:cNvPr id="56" name="Kép 5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23638" b="43420" l="51625" r="73992">
                            <a14:backgroundMark x1="52601" y1="32355" x2="54616" y2="24141"/>
                            <a14:backgroundMark x1="52146" y1="29589" x2="58453" y2="25063"/>
                          </a14:backgroundRemoval>
                        </a14:imgEffect>
                      </a14:imgLayer>
                    </a14:imgProps>
                  </a:ext>
                </a:extLst>
              </a:blip>
              <a:srcRect l="51706" t="21192" r="23481" b="54083"/>
              <a:stretch/>
            </p:blipFill>
            <p:spPr>
              <a:xfrm>
                <a:off x="9791945" y="1691488"/>
                <a:ext cx="623987" cy="863345"/>
              </a:xfrm>
              <a:prstGeom prst="rect">
                <a:avLst/>
              </a:prstGeom>
            </p:spPr>
          </p:pic>
          <p:pic>
            <p:nvPicPr>
              <p:cNvPr id="57" name="Kép 5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59262" b="86421" l="51300" r="77178">
                            <a14:backgroundMark x1="53771" y1="73093" x2="54096" y2="61693"/>
                          </a14:backgroundRemoval>
                        </a14:imgEffect>
                      </a14:imgLayer>
                    </a14:imgProps>
                  </a:ext>
                </a:extLst>
              </a:blip>
              <a:srcRect l="52451" t="57893" r="21110" b="13750"/>
              <a:stretch/>
            </p:blipFill>
            <p:spPr>
              <a:xfrm rot="19391113">
                <a:off x="10318685" y="1767841"/>
                <a:ext cx="607427" cy="804000"/>
              </a:xfrm>
              <a:prstGeom prst="rect">
                <a:avLst/>
              </a:prstGeom>
            </p:spPr>
          </p:pic>
          <p:pic>
            <p:nvPicPr>
              <p:cNvPr id="58" name="Kép 5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23638" b="43420" l="51625" r="73992">
                            <a14:backgroundMark x1="52601" y1="32355" x2="54616" y2="24141"/>
                            <a14:backgroundMark x1="52146" y1="29589" x2="58453" y2="25063"/>
                          </a14:backgroundRemoval>
                        </a14:imgEffect>
                      </a14:imgLayer>
                    </a14:imgProps>
                  </a:ext>
                </a:extLst>
              </a:blip>
              <a:srcRect l="51706" t="21192" r="23481" b="54083"/>
              <a:stretch/>
            </p:blipFill>
            <p:spPr>
              <a:xfrm flipH="1">
                <a:off x="10723096" y="1689973"/>
                <a:ext cx="1301688" cy="1031614"/>
              </a:xfrm>
              <a:prstGeom prst="rect">
                <a:avLst/>
              </a:prstGeom>
            </p:spPr>
          </p:pic>
        </p:grpSp>
      </p:grpSp>
      <p:sp>
        <p:nvSpPr>
          <p:cNvPr id="59" name="Ellipszis buborék 58"/>
          <p:cNvSpPr/>
          <p:nvPr/>
        </p:nvSpPr>
        <p:spPr>
          <a:xfrm>
            <a:off x="616976" y="4886896"/>
            <a:ext cx="2937823" cy="1784033"/>
          </a:xfrm>
          <a:prstGeom prst="wedgeEllipseCallout">
            <a:avLst>
              <a:gd name="adj1" fmla="val 60694"/>
              <a:gd name="adj2" fmla="val 11832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16160E"/>
                </a:solidFill>
              </a:rPr>
              <a:t>Holnap lesz az ünnep. Holnapután gyere ide vissza! Bújj el a nagy kő mögé!</a:t>
            </a:r>
          </a:p>
        </p:txBody>
      </p:sp>
      <p:sp>
        <p:nvSpPr>
          <p:cNvPr id="60" name="Ellipszis buborék 59"/>
          <p:cNvSpPr/>
          <p:nvPr/>
        </p:nvSpPr>
        <p:spPr>
          <a:xfrm>
            <a:off x="8497658" y="537980"/>
            <a:ext cx="2805849" cy="1784033"/>
          </a:xfrm>
          <a:prstGeom prst="wedgeEllipseCallout">
            <a:avLst>
              <a:gd name="adj1" fmla="val -52644"/>
              <a:gd name="adj2" fmla="val 89283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16160E"/>
                </a:solidFill>
              </a:rPr>
              <a:t>Én majd úgy teszek, mintha a </a:t>
            </a:r>
            <a:r>
              <a:rPr lang="hu-HU" dirty="0" err="1">
                <a:solidFill>
                  <a:srgbClr val="16160E"/>
                </a:solidFill>
              </a:rPr>
              <a:t>célbalövést</a:t>
            </a:r>
            <a:r>
              <a:rPr lang="hu-HU" dirty="0">
                <a:solidFill>
                  <a:srgbClr val="16160E"/>
                </a:solidFill>
              </a:rPr>
              <a:t> gyakorolnám.</a:t>
            </a:r>
          </a:p>
        </p:txBody>
      </p:sp>
      <p:sp>
        <p:nvSpPr>
          <p:cNvPr id="61" name="Ellipszis buborék 60"/>
          <p:cNvSpPr/>
          <p:nvPr/>
        </p:nvSpPr>
        <p:spPr>
          <a:xfrm>
            <a:off x="3754335" y="4559345"/>
            <a:ext cx="1973849" cy="1130747"/>
          </a:xfrm>
          <a:prstGeom prst="wedgeEllipseCallout">
            <a:avLst>
              <a:gd name="adj1" fmla="val 61056"/>
              <a:gd name="adj2" fmla="val 39737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16160E"/>
                </a:solidFill>
              </a:rPr>
              <a:t>Kilövök három nyilat.</a:t>
            </a:r>
          </a:p>
        </p:txBody>
      </p:sp>
      <p:sp>
        <p:nvSpPr>
          <p:cNvPr id="62" name="Ellipszis buborék 61"/>
          <p:cNvSpPr/>
          <p:nvPr/>
        </p:nvSpPr>
        <p:spPr>
          <a:xfrm>
            <a:off x="477728" y="2340357"/>
            <a:ext cx="3539129" cy="2332549"/>
          </a:xfrm>
          <a:prstGeom prst="wedgeEllipseCallout">
            <a:avLst>
              <a:gd name="adj1" fmla="val 93484"/>
              <a:gd name="adj2" fmla="val 17274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16160E"/>
                </a:solidFill>
              </a:rPr>
              <a:t>Ha nincs baj, akkor ezt mondom a fegyverhordó fiúnak: Szedd fel a nyilakat, ott vannak mögötted!</a:t>
            </a:r>
          </a:p>
        </p:txBody>
      </p:sp>
      <p:sp>
        <p:nvSpPr>
          <p:cNvPr id="63" name="Ellipszis buborék 62"/>
          <p:cNvSpPr/>
          <p:nvPr/>
        </p:nvSpPr>
        <p:spPr>
          <a:xfrm>
            <a:off x="5910803" y="2232079"/>
            <a:ext cx="3110650" cy="1963344"/>
          </a:xfrm>
          <a:prstGeom prst="wedgeEllipseCallout">
            <a:avLst>
              <a:gd name="adj1" fmla="val -4275"/>
              <a:gd name="adj2" fmla="val 68482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16160E"/>
                </a:solidFill>
              </a:rPr>
              <a:t>Ha azt mondom:</a:t>
            </a:r>
          </a:p>
          <a:p>
            <a:pPr algn="ctr"/>
            <a:r>
              <a:rPr lang="hu-HU" dirty="0">
                <a:solidFill>
                  <a:srgbClr val="16160E"/>
                </a:solidFill>
              </a:rPr>
              <a:t>Messze vannak a nyilak! Akkor ez azt jelenti, hogy messzire kell menekülnöd.</a:t>
            </a:r>
          </a:p>
        </p:txBody>
      </p:sp>
      <p:grpSp>
        <p:nvGrpSpPr>
          <p:cNvPr id="81" name="Csoportba foglalás 80"/>
          <p:cNvGrpSpPr/>
          <p:nvPr/>
        </p:nvGrpSpPr>
        <p:grpSpPr>
          <a:xfrm>
            <a:off x="13625480" y="1769304"/>
            <a:ext cx="2277224" cy="462774"/>
            <a:chOff x="662917" y="-312893"/>
            <a:chExt cx="8755403" cy="1531610"/>
          </a:xfrm>
        </p:grpSpPr>
        <p:sp>
          <p:nvSpPr>
            <p:cNvPr id="6" name="Téglalap 5"/>
            <p:cNvSpPr/>
            <p:nvPr/>
          </p:nvSpPr>
          <p:spPr>
            <a:xfrm flipV="1">
              <a:off x="1574800" y="367844"/>
              <a:ext cx="7843520" cy="17013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6000">
                  <a:schemeClr val="accent2">
                    <a:lumMod val="5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Háromszög 6"/>
            <p:cNvSpPr/>
            <p:nvPr/>
          </p:nvSpPr>
          <p:spPr>
            <a:xfrm rot="16200000">
              <a:off x="840661" y="-191796"/>
              <a:ext cx="933928" cy="1289416"/>
            </a:xfrm>
            <a:prstGeom prst="triangle">
              <a:avLst/>
            </a:prstGeom>
            <a:gradFill flip="none" rotWithShape="1">
              <a:gsLst>
                <a:gs pos="8000">
                  <a:schemeClr val="accent2">
                    <a:lumMod val="50000"/>
                  </a:schemeClr>
                </a:gs>
                <a:gs pos="99000">
                  <a:schemeClr val="accent2">
                    <a:lumMod val="50000"/>
                  </a:schemeClr>
                </a:gs>
                <a:gs pos="69816">
                  <a:srgbClr val="A9A9A6"/>
                </a:gs>
                <a:gs pos="45000">
                  <a:srgbClr val="D2D1CE"/>
                </a:gs>
                <a:gs pos="56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368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80" name="Csoportba foglalás 79"/>
            <p:cNvGrpSpPr/>
            <p:nvPr/>
          </p:nvGrpSpPr>
          <p:grpSpPr>
            <a:xfrm>
              <a:off x="7595414" y="-312893"/>
              <a:ext cx="1747051" cy="1531610"/>
              <a:chOff x="7595414" y="-312893"/>
              <a:chExt cx="1747051" cy="1531610"/>
            </a:xfrm>
          </p:grpSpPr>
          <p:grpSp>
            <p:nvGrpSpPr>
              <p:cNvPr id="74" name="Csoportba foglalás 73"/>
              <p:cNvGrpSpPr/>
              <p:nvPr/>
            </p:nvGrpSpPr>
            <p:grpSpPr>
              <a:xfrm>
                <a:off x="7634057" y="-312893"/>
                <a:ext cx="1708408" cy="715064"/>
                <a:chOff x="7634057" y="-312893"/>
                <a:chExt cx="1708408" cy="715064"/>
              </a:xfrm>
            </p:grpSpPr>
            <p:sp>
              <p:nvSpPr>
                <p:cNvPr id="64" name="Romboid 63"/>
                <p:cNvSpPr/>
                <p:nvPr/>
              </p:nvSpPr>
              <p:spPr>
                <a:xfrm>
                  <a:off x="8526188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5" name="Romboid 64"/>
                <p:cNvSpPr/>
                <p:nvPr/>
              </p:nvSpPr>
              <p:spPr>
                <a:xfrm>
                  <a:off x="8080122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6" name="Romboid 65"/>
                <p:cNvSpPr/>
                <p:nvPr/>
              </p:nvSpPr>
              <p:spPr>
                <a:xfrm>
                  <a:off x="7634057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5" name="Csoportba foglalás 74"/>
              <p:cNvGrpSpPr/>
              <p:nvPr/>
            </p:nvGrpSpPr>
            <p:grpSpPr>
              <a:xfrm flipV="1">
                <a:off x="7595414" y="503653"/>
                <a:ext cx="1708408" cy="715064"/>
                <a:chOff x="7634057" y="-312893"/>
                <a:chExt cx="1708408" cy="715064"/>
              </a:xfrm>
            </p:grpSpPr>
            <p:sp>
              <p:nvSpPr>
                <p:cNvPr id="76" name="Romboid 75"/>
                <p:cNvSpPr/>
                <p:nvPr/>
              </p:nvSpPr>
              <p:spPr>
                <a:xfrm>
                  <a:off x="8526188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" name="Romboid 76"/>
                <p:cNvSpPr/>
                <p:nvPr/>
              </p:nvSpPr>
              <p:spPr>
                <a:xfrm>
                  <a:off x="8080122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" name="Romboid 77"/>
                <p:cNvSpPr/>
                <p:nvPr/>
              </p:nvSpPr>
              <p:spPr>
                <a:xfrm>
                  <a:off x="7634057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82" name="Csoportba foglalás 81"/>
          <p:cNvGrpSpPr/>
          <p:nvPr/>
        </p:nvGrpSpPr>
        <p:grpSpPr>
          <a:xfrm rot="20356290">
            <a:off x="13406987" y="1424113"/>
            <a:ext cx="2245317" cy="371478"/>
            <a:chOff x="662917" y="-312893"/>
            <a:chExt cx="8755403" cy="1531610"/>
          </a:xfrm>
        </p:grpSpPr>
        <p:sp>
          <p:nvSpPr>
            <p:cNvPr id="83" name="Téglalap 82"/>
            <p:cNvSpPr/>
            <p:nvPr/>
          </p:nvSpPr>
          <p:spPr>
            <a:xfrm flipV="1">
              <a:off x="1574800" y="367844"/>
              <a:ext cx="7843520" cy="17013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6000">
                  <a:schemeClr val="accent2">
                    <a:lumMod val="5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Háromszög 83"/>
            <p:cNvSpPr/>
            <p:nvPr/>
          </p:nvSpPr>
          <p:spPr>
            <a:xfrm rot="16200000">
              <a:off x="840661" y="-191796"/>
              <a:ext cx="933928" cy="1289416"/>
            </a:xfrm>
            <a:prstGeom prst="triangle">
              <a:avLst/>
            </a:prstGeom>
            <a:gradFill flip="none" rotWithShape="1">
              <a:gsLst>
                <a:gs pos="8000">
                  <a:schemeClr val="accent2">
                    <a:lumMod val="50000"/>
                  </a:schemeClr>
                </a:gs>
                <a:gs pos="99000">
                  <a:schemeClr val="accent2">
                    <a:lumMod val="50000"/>
                  </a:schemeClr>
                </a:gs>
                <a:gs pos="69816">
                  <a:srgbClr val="A9A9A6"/>
                </a:gs>
                <a:gs pos="45000">
                  <a:srgbClr val="D2D1CE"/>
                </a:gs>
                <a:gs pos="56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368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85" name="Csoportba foglalás 84"/>
            <p:cNvGrpSpPr/>
            <p:nvPr/>
          </p:nvGrpSpPr>
          <p:grpSpPr>
            <a:xfrm>
              <a:off x="7595414" y="-312893"/>
              <a:ext cx="1747051" cy="1531610"/>
              <a:chOff x="7595414" y="-312893"/>
              <a:chExt cx="1747051" cy="1531610"/>
            </a:xfrm>
          </p:grpSpPr>
          <p:grpSp>
            <p:nvGrpSpPr>
              <p:cNvPr id="86" name="Csoportba foglalás 85"/>
              <p:cNvGrpSpPr/>
              <p:nvPr/>
            </p:nvGrpSpPr>
            <p:grpSpPr>
              <a:xfrm>
                <a:off x="7634057" y="-312893"/>
                <a:ext cx="1708408" cy="715064"/>
                <a:chOff x="7634057" y="-312893"/>
                <a:chExt cx="1708408" cy="715064"/>
              </a:xfrm>
            </p:grpSpPr>
            <p:sp>
              <p:nvSpPr>
                <p:cNvPr id="91" name="Romboid 90"/>
                <p:cNvSpPr/>
                <p:nvPr/>
              </p:nvSpPr>
              <p:spPr>
                <a:xfrm>
                  <a:off x="8526188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" name="Romboid 91"/>
                <p:cNvSpPr/>
                <p:nvPr/>
              </p:nvSpPr>
              <p:spPr>
                <a:xfrm>
                  <a:off x="8080122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" name="Romboid 92"/>
                <p:cNvSpPr/>
                <p:nvPr/>
              </p:nvSpPr>
              <p:spPr>
                <a:xfrm>
                  <a:off x="7634057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7" name="Csoportba foglalás 86"/>
              <p:cNvGrpSpPr/>
              <p:nvPr/>
            </p:nvGrpSpPr>
            <p:grpSpPr>
              <a:xfrm flipV="1">
                <a:off x="7595414" y="503653"/>
                <a:ext cx="1708408" cy="715064"/>
                <a:chOff x="7634057" y="-312893"/>
                <a:chExt cx="1708408" cy="715064"/>
              </a:xfrm>
            </p:grpSpPr>
            <p:sp>
              <p:nvSpPr>
                <p:cNvPr id="88" name="Romboid 87"/>
                <p:cNvSpPr/>
                <p:nvPr/>
              </p:nvSpPr>
              <p:spPr>
                <a:xfrm>
                  <a:off x="8526188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" name="Romboid 88"/>
                <p:cNvSpPr/>
                <p:nvPr/>
              </p:nvSpPr>
              <p:spPr>
                <a:xfrm>
                  <a:off x="8080122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0" name="Romboid 89"/>
                <p:cNvSpPr/>
                <p:nvPr/>
              </p:nvSpPr>
              <p:spPr>
                <a:xfrm>
                  <a:off x="7634057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94" name="Csoportba foglalás 93"/>
          <p:cNvGrpSpPr/>
          <p:nvPr/>
        </p:nvGrpSpPr>
        <p:grpSpPr>
          <a:xfrm rot="21072332">
            <a:off x="12892391" y="1100538"/>
            <a:ext cx="2249742" cy="399070"/>
            <a:chOff x="662917" y="-312893"/>
            <a:chExt cx="8755403" cy="1531610"/>
          </a:xfrm>
        </p:grpSpPr>
        <p:sp>
          <p:nvSpPr>
            <p:cNvPr id="95" name="Téglalap 94"/>
            <p:cNvSpPr/>
            <p:nvPr/>
          </p:nvSpPr>
          <p:spPr>
            <a:xfrm flipV="1">
              <a:off x="1574800" y="367844"/>
              <a:ext cx="7843520" cy="17013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6000">
                  <a:schemeClr val="accent2">
                    <a:lumMod val="5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Háromszög 95"/>
            <p:cNvSpPr/>
            <p:nvPr/>
          </p:nvSpPr>
          <p:spPr>
            <a:xfrm rot="16200000">
              <a:off x="840661" y="-191796"/>
              <a:ext cx="933928" cy="1289416"/>
            </a:xfrm>
            <a:prstGeom prst="triangle">
              <a:avLst/>
            </a:prstGeom>
            <a:gradFill flip="none" rotWithShape="1">
              <a:gsLst>
                <a:gs pos="8000">
                  <a:schemeClr val="accent2">
                    <a:lumMod val="50000"/>
                  </a:schemeClr>
                </a:gs>
                <a:gs pos="99000">
                  <a:schemeClr val="accent2">
                    <a:lumMod val="50000"/>
                  </a:schemeClr>
                </a:gs>
                <a:gs pos="69816">
                  <a:srgbClr val="A9A9A6"/>
                </a:gs>
                <a:gs pos="45000">
                  <a:srgbClr val="D2D1CE"/>
                </a:gs>
                <a:gs pos="56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368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7" name="Csoportba foglalás 96"/>
            <p:cNvGrpSpPr/>
            <p:nvPr/>
          </p:nvGrpSpPr>
          <p:grpSpPr>
            <a:xfrm>
              <a:off x="7595414" y="-312893"/>
              <a:ext cx="1747051" cy="1531610"/>
              <a:chOff x="7595414" y="-312893"/>
              <a:chExt cx="1747051" cy="1531610"/>
            </a:xfrm>
          </p:grpSpPr>
          <p:grpSp>
            <p:nvGrpSpPr>
              <p:cNvPr id="98" name="Csoportba foglalás 97"/>
              <p:cNvGrpSpPr/>
              <p:nvPr/>
            </p:nvGrpSpPr>
            <p:grpSpPr>
              <a:xfrm>
                <a:off x="7634057" y="-312893"/>
                <a:ext cx="1708408" cy="715064"/>
                <a:chOff x="7634057" y="-312893"/>
                <a:chExt cx="1708408" cy="715064"/>
              </a:xfrm>
            </p:grpSpPr>
            <p:sp>
              <p:nvSpPr>
                <p:cNvPr id="103" name="Romboid 102"/>
                <p:cNvSpPr/>
                <p:nvPr/>
              </p:nvSpPr>
              <p:spPr>
                <a:xfrm>
                  <a:off x="8526188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4" name="Romboid 103"/>
                <p:cNvSpPr/>
                <p:nvPr/>
              </p:nvSpPr>
              <p:spPr>
                <a:xfrm>
                  <a:off x="8080122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5" name="Romboid 104"/>
                <p:cNvSpPr/>
                <p:nvPr/>
              </p:nvSpPr>
              <p:spPr>
                <a:xfrm>
                  <a:off x="7634057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9" name="Csoportba foglalás 98"/>
              <p:cNvGrpSpPr/>
              <p:nvPr/>
            </p:nvGrpSpPr>
            <p:grpSpPr>
              <a:xfrm flipV="1">
                <a:off x="7595414" y="503653"/>
                <a:ext cx="1708408" cy="715064"/>
                <a:chOff x="7634057" y="-312893"/>
                <a:chExt cx="1708408" cy="715064"/>
              </a:xfrm>
            </p:grpSpPr>
            <p:sp>
              <p:nvSpPr>
                <p:cNvPr id="100" name="Romboid 99"/>
                <p:cNvSpPr/>
                <p:nvPr/>
              </p:nvSpPr>
              <p:spPr>
                <a:xfrm>
                  <a:off x="8526188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1" name="Romboid 100"/>
                <p:cNvSpPr/>
                <p:nvPr/>
              </p:nvSpPr>
              <p:spPr>
                <a:xfrm>
                  <a:off x="8080122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2" name="Romboid 101"/>
                <p:cNvSpPr/>
                <p:nvPr/>
              </p:nvSpPr>
              <p:spPr>
                <a:xfrm>
                  <a:off x="7634057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sp>
        <p:nvSpPr>
          <p:cNvPr id="55" name="Ellipszis buborék 54"/>
          <p:cNvSpPr/>
          <p:nvPr/>
        </p:nvSpPr>
        <p:spPr>
          <a:xfrm>
            <a:off x="9551937" y="3323639"/>
            <a:ext cx="2086239" cy="1174313"/>
          </a:xfrm>
          <a:prstGeom prst="wedgeEllipseCallout">
            <a:avLst>
              <a:gd name="adj1" fmla="val -29098"/>
              <a:gd name="adj2" fmla="val 66930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16160E"/>
                </a:solidFill>
              </a:rPr>
              <a:t>Ez lesz a titkos jelünk!</a:t>
            </a:r>
          </a:p>
        </p:txBody>
      </p:sp>
    </p:spTree>
    <p:extLst>
      <p:ext uri="{BB962C8B-B14F-4D97-AF65-F5344CB8AC3E}">
        <p14:creationId xmlns:p14="http://schemas.microsoft.com/office/powerpoint/2010/main" xmlns="" val="28000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1.0155 0.04444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1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1.01745 -0.04166 " pathEditMode="relative" rAng="0" ptsTypes="AA">
                                      <p:cBhvr>
                                        <p:cTn id="5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2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-0.96393 0.06436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03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xmlns="" id="{33488960-AB28-4353-B2F9-8E5F486E5E22}"/>
              </a:ext>
            </a:extLst>
          </p:cNvPr>
          <p:cNvGrpSpPr/>
          <p:nvPr/>
        </p:nvGrpSpPr>
        <p:grpSpPr>
          <a:xfrm>
            <a:off x="3076641" y="2559186"/>
            <a:ext cx="6038719" cy="1707744"/>
            <a:chOff x="3076640" y="2845203"/>
            <a:chExt cx="6038719" cy="1707744"/>
          </a:xfrm>
        </p:grpSpPr>
        <p:grpSp>
          <p:nvGrpSpPr>
            <p:cNvPr id="3" name="Csoportba foglalás 2">
              <a:extLst>
                <a:ext uri="{FF2B5EF4-FFF2-40B4-BE49-F238E27FC236}">
                  <a16:creationId xmlns:a16="http://schemas.microsoft.com/office/drawing/2014/main" xmlns="" id="{CDF9683A-5B82-4A71-A5E9-070698761846}"/>
                </a:ext>
              </a:extLst>
            </p:cNvPr>
            <p:cNvGrpSpPr/>
            <p:nvPr/>
          </p:nvGrpSpPr>
          <p:grpSpPr>
            <a:xfrm>
              <a:off x="3076640" y="2845203"/>
              <a:ext cx="6038719" cy="1707744"/>
              <a:chOff x="2929750" y="2028098"/>
              <a:chExt cx="6038719" cy="2313109"/>
            </a:xfrm>
          </p:grpSpPr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xmlns="" id="{739236ED-30C4-4338-ADC3-B25E1E2F6273}"/>
                  </a:ext>
                </a:extLst>
              </p:cNvPr>
              <p:cNvSpPr txBox="1"/>
              <p:nvPr/>
            </p:nvSpPr>
            <p:spPr>
              <a:xfrm>
                <a:off x="2952065" y="2066801"/>
                <a:ext cx="5994087" cy="2235828"/>
              </a:xfrm>
              <a:prstGeom prst="roundRect">
                <a:avLst>
                  <a:gd name="adj" fmla="val 25927"/>
                </a:avLst>
              </a:prstGeom>
              <a:solidFill>
                <a:schemeClr val="bg1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endParaRPr lang="hu-HU" sz="2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" name="Kép 5">
                <a:extLst>
                  <a:ext uri="{FF2B5EF4-FFF2-40B4-BE49-F238E27FC236}">
                    <a16:creationId xmlns:a16="http://schemas.microsoft.com/office/drawing/2014/main" xmlns="" id="{EFA9A418-52A2-4E8D-80B3-28AED42D0A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29750" y="2028098"/>
                <a:ext cx="6038719" cy="2313109"/>
              </a:xfrm>
              <a:prstGeom prst="rect">
                <a:avLst/>
              </a:prstGeom>
            </p:spPr>
          </p:pic>
        </p:grp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xmlns="" id="{461E7408-A7CB-40FA-93E4-5193BC97E866}"/>
                </a:ext>
              </a:extLst>
            </p:cNvPr>
            <p:cNvSpPr txBox="1"/>
            <p:nvPr/>
          </p:nvSpPr>
          <p:spPr>
            <a:xfrm>
              <a:off x="3354790" y="3051096"/>
              <a:ext cx="563347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u-HU" sz="2800" dirty="0">
                  <a:solidFill>
                    <a:srgbClr val="16160E"/>
                  </a:solidFill>
                </a:rPr>
                <a:t>Mi történt a vacsorán?</a:t>
              </a:r>
            </a:p>
            <a:p>
              <a:pPr algn="ctr"/>
              <a:r>
                <a:rPr lang="hu-HU" sz="2800" dirty="0">
                  <a:solidFill>
                    <a:srgbClr val="16160E"/>
                  </a:solidFill>
                </a:rPr>
                <a:t>Vajon Saul mit szólt, hogy nincsen ott Dávid? Dühös lett? Vagy nem?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6026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92D050"/>
            </a:gs>
            <a:gs pos="100000">
              <a:srgbClr val="FFC000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 cstate="print"/>
          <a:srcRect b="30511"/>
          <a:stretch/>
        </p:blipFill>
        <p:spPr>
          <a:xfrm rot="1112244" flipH="1">
            <a:off x="-473395" y="3300086"/>
            <a:ext cx="4072481" cy="4075430"/>
          </a:xfrm>
          <a:prstGeom prst="rect">
            <a:avLst/>
          </a:prstGeom>
        </p:spPr>
      </p:pic>
      <p:sp>
        <p:nvSpPr>
          <p:cNvPr id="13" name="Ellipszis buborék 12"/>
          <p:cNvSpPr/>
          <p:nvPr/>
        </p:nvSpPr>
        <p:spPr>
          <a:xfrm>
            <a:off x="6615823" y="3062593"/>
            <a:ext cx="2570479" cy="1682127"/>
          </a:xfrm>
          <a:prstGeom prst="wedgeEllipseCallout">
            <a:avLst>
              <a:gd name="adj1" fmla="val -99102"/>
              <a:gd name="adj2" fmla="val 46641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16160E"/>
                </a:solidFill>
              </a:rPr>
              <a:t>Nem értesz semmit?!</a:t>
            </a:r>
          </a:p>
        </p:txBody>
      </p:sp>
      <p:sp>
        <p:nvSpPr>
          <p:cNvPr id="14" name="Ellipszis buborék 13"/>
          <p:cNvSpPr/>
          <p:nvPr/>
        </p:nvSpPr>
        <p:spPr>
          <a:xfrm>
            <a:off x="8300720" y="213360"/>
            <a:ext cx="3200399" cy="2265680"/>
          </a:xfrm>
          <a:prstGeom prst="wedgeEllipseCallout">
            <a:avLst>
              <a:gd name="adj1" fmla="val -124951"/>
              <a:gd name="adj2" fmla="val 95236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>
                <a:solidFill>
                  <a:srgbClr val="16160E"/>
                </a:solidFill>
              </a:rPr>
              <a:t>Jónátán</a:t>
            </a:r>
            <a:r>
              <a:rPr lang="hu-HU" sz="2800" dirty="0">
                <a:solidFill>
                  <a:srgbClr val="16160E"/>
                </a:solidFill>
              </a:rPr>
              <a:t>, fiam, te </a:t>
            </a:r>
            <a:r>
              <a:rPr lang="hu-HU" sz="2800" dirty="0" err="1">
                <a:solidFill>
                  <a:srgbClr val="16160E"/>
                </a:solidFill>
              </a:rPr>
              <a:t>Isai</a:t>
            </a:r>
            <a:r>
              <a:rPr lang="hu-HU" sz="2800" dirty="0">
                <a:solidFill>
                  <a:srgbClr val="16160E"/>
                </a:solidFill>
              </a:rPr>
              <a:t> fiát pártolod?</a:t>
            </a:r>
          </a:p>
        </p:txBody>
      </p:sp>
      <p:sp>
        <p:nvSpPr>
          <p:cNvPr id="15" name="Ellipszis buborék 14"/>
          <p:cNvSpPr/>
          <p:nvPr/>
        </p:nvSpPr>
        <p:spPr>
          <a:xfrm>
            <a:off x="3718560" y="320040"/>
            <a:ext cx="4373880" cy="2438400"/>
          </a:xfrm>
          <a:prstGeom prst="wedgeEllipseCallout">
            <a:avLst>
              <a:gd name="adj1" fmla="val -66058"/>
              <a:gd name="adj2" fmla="val 81049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16160E"/>
                </a:solidFill>
              </a:rPr>
              <a:t>Nem lesz semmi a királyságodból, amíg Dávid a földön él!</a:t>
            </a:r>
          </a:p>
        </p:txBody>
      </p:sp>
      <p:sp>
        <p:nvSpPr>
          <p:cNvPr id="16" name="Ellipszis buborék 15"/>
          <p:cNvSpPr/>
          <p:nvPr/>
        </p:nvSpPr>
        <p:spPr>
          <a:xfrm>
            <a:off x="492896" y="320040"/>
            <a:ext cx="2867351" cy="2042160"/>
          </a:xfrm>
          <a:prstGeom prst="wedgeEllipseCallout">
            <a:avLst>
              <a:gd name="adj1" fmla="val -4936"/>
              <a:gd name="adj2" fmla="val 98711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16160E"/>
                </a:solidFill>
              </a:rPr>
              <a:t>Hozasd ide Dávidot!</a:t>
            </a:r>
          </a:p>
          <a:p>
            <a:pPr algn="ctr"/>
            <a:r>
              <a:rPr lang="hu-HU" sz="2800" dirty="0">
                <a:solidFill>
                  <a:srgbClr val="16160E"/>
                </a:solidFill>
              </a:rPr>
              <a:t>Mert halálfia!</a:t>
            </a:r>
          </a:p>
        </p:txBody>
      </p:sp>
      <p:sp>
        <p:nvSpPr>
          <p:cNvPr id="17" name="Ellipszis buborék 16"/>
          <p:cNvSpPr/>
          <p:nvPr/>
        </p:nvSpPr>
        <p:spPr>
          <a:xfrm>
            <a:off x="9281746" y="2757483"/>
            <a:ext cx="2570479" cy="1682127"/>
          </a:xfrm>
          <a:prstGeom prst="wedgeEllipseCallout">
            <a:avLst>
              <a:gd name="adj1" fmla="val 4257"/>
              <a:gd name="adj2" fmla="val 64157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16160E"/>
                </a:solidFill>
              </a:rPr>
              <a:t>De apám, mit követett el ellened?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786" b="99513" l="5501" r="100000">
                        <a14:foregroundMark x1="15324" y1="43669" x2="19843" y2="42370"/>
                        <a14:backgroundMark x1="17289" y1="40909" x2="21022" y2="35390"/>
                        <a14:backgroundMark x1="40668" y1="97078" x2="40275" y2="99513"/>
                        <a14:backgroundMark x1="18075" y1="52760" x2="16896" y2="56656"/>
                        <a14:backgroundMark x1="34971" y1="51136" x2="36149" y2="55195"/>
                        <a14:backgroundMark x1="34381" y1="25812" x2="37132" y2="23864"/>
                        <a14:backgroundMark x1="42043" y1="37500" x2="43222" y2="41721"/>
                        <a14:backgroundMark x1="94695" y1="23701" x2="95874" y2="24838"/>
                        <a14:backgroundMark x1="96267" y1="72727" x2="99214" y2="7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161855" y="4365163"/>
            <a:ext cx="3449807" cy="4175012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>
                        <a14:foregroundMark x1="65676" y1="29684" x2="63150" y2="32632"/>
                        <a14:foregroundMark x1="63299" y1="31158" x2="63299" y2="31158"/>
                        <a14:foregroundMark x1="64190" y1="30737" x2="64190" y2="30737"/>
                        <a14:backgroundMark x1="83358" y1="27789" x2="61961" y2="67368"/>
                        <a14:backgroundMark x1="88262" y1="27158" x2="92273" y2="40632"/>
                        <a14:backgroundMark x1="79049" y1="27579" x2="54383" y2="57684"/>
                        <a14:backgroundMark x1="70579" y1="32211" x2="54086" y2="52632"/>
                        <a14:backgroundMark x1="84993" y1="28211" x2="91382" y2="45474"/>
                        <a14:backgroundMark x1="54383" y1="49053" x2="50223" y2="56000"/>
                        <a14:backgroundMark x1="18871" y1="86737" x2="34175" y2="84211"/>
                        <a14:backgroundMark x1="19465" y1="66105" x2="35067" y2="45263"/>
                        <a14:backgroundMark x1="76523" y1="19158" x2="76523" y2="19158"/>
                        <a14:backgroundMark x1="56909" y1="36000" x2="65082" y2="29684"/>
                        <a14:backgroundMark x1="19614" y1="67158" x2="23180" y2="62526"/>
                        <a14:backgroundMark x1="18276" y1="71789" x2="23328" y2="62947"/>
                        <a14:backgroundMark x1="52155" y1="49053" x2="49629" y2="51789"/>
                        <a14:backgroundMark x1="40565" y1="50947" x2="43239" y2="49474"/>
                        <a14:backgroundMark x1="69242" y1="31368" x2="69094" y2="31579"/>
                        <a14:backgroundMark x1="69094" y1="31789" x2="66716" y2="34526"/>
                        <a14:backgroundMark x1="87370" y1="13053" x2="85141" y2="15789"/>
                        <a14:backgroundMark x1="20505" y1="83158" x2="24368" y2="81895"/>
                        <a14:backgroundMark x1="21397" y1="82316" x2="22585" y2="81474"/>
                        <a14:backgroundMark x1="22883" y1="65263" x2="20208" y2="692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50783" flipH="1">
            <a:off x="-2679604" y="4251529"/>
            <a:ext cx="2731473" cy="192786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6985" b="99449" l="5651" r="98459">
                        <a14:foregroundMark x1="37329" y1="82904" x2="47603" y2="91176"/>
                        <a14:backgroundMark x1="8904" y1="92096" x2="31507" y2="76287"/>
                        <a14:backgroundMark x1="16096" y1="88971" x2="16096" y2="88971"/>
                        <a14:backgroundMark x1="75171" y1="78309" x2="97603" y2="9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0919" y="4920820"/>
            <a:ext cx="2423729" cy="2257720"/>
          </a:xfrm>
          <a:prstGeom prst="rect">
            <a:avLst/>
          </a:prstGeom>
        </p:spPr>
      </p:pic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9CF59727-A514-4548-8FEE-D29DA450C04E}"/>
              </a:ext>
            </a:extLst>
          </p:cNvPr>
          <p:cNvGrpSpPr/>
          <p:nvPr/>
        </p:nvGrpSpPr>
        <p:grpSpPr>
          <a:xfrm>
            <a:off x="3265637" y="5310750"/>
            <a:ext cx="6038719" cy="1141919"/>
            <a:chOff x="3265637" y="5310750"/>
            <a:chExt cx="6038719" cy="1141919"/>
          </a:xfrm>
        </p:grpSpPr>
        <p:grpSp>
          <p:nvGrpSpPr>
            <p:cNvPr id="12" name="Csoportba foglalás 11">
              <a:extLst>
                <a:ext uri="{FF2B5EF4-FFF2-40B4-BE49-F238E27FC236}">
                  <a16:creationId xmlns:a16="http://schemas.microsoft.com/office/drawing/2014/main" xmlns="" id="{EBF5C08B-D3B3-43ED-B1C0-FC397188D6F2}"/>
                </a:ext>
              </a:extLst>
            </p:cNvPr>
            <p:cNvGrpSpPr/>
            <p:nvPr/>
          </p:nvGrpSpPr>
          <p:grpSpPr>
            <a:xfrm>
              <a:off x="3265637" y="5310750"/>
              <a:ext cx="6038719" cy="1141919"/>
              <a:chOff x="2929750" y="2045477"/>
              <a:chExt cx="6038719" cy="2283567"/>
            </a:xfrm>
          </p:grpSpPr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xmlns="" id="{5250347D-F768-4D0F-845D-5036CC457FF3}"/>
                  </a:ext>
                </a:extLst>
              </p:cNvPr>
              <p:cNvSpPr txBox="1"/>
              <p:nvPr/>
            </p:nvSpPr>
            <p:spPr>
              <a:xfrm>
                <a:off x="2952065" y="2066801"/>
                <a:ext cx="5994087" cy="2235828"/>
              </a:xfrm>
              <a:prstGeom prst="roundRect">
                <a:avLst>
                  <a:gd name="adj" fmla="val 25927"/>
                </a:avLst>
              </a:prstGeom>
              <a:solidFill>
                <a:schemeClr val="bg1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endParaRPr lang="hu-HU" sz="2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3" name="Kép 22">
                <a:extLst>
                  <a:ext uri="{FF2B5EF4-FFF2-40B4-BE49-F238E27FC236}">
                    <a16:creationId xmlns:a16="http://schemas.microsoft.com/office/drawing/2014/main" xmlns="" id="{0304A0B2-1612-4EEF-BD19-F04D3C2694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929750" y="2045477"/>
                <a:ext cx="6038719" cy="2283567"/>
              </a:xfrm>
              <a:prstGeom prst="rect">
                <a:avLst/>
              </a:prstGeom>
            </p:spPr>
          </p:pic>
        </p:grpSp>
        <p:sp>
          <p:nvSpPr>
            <p:cNvPr id="24" name="Szövegdoboz 23">
              <a:extLst>
                <a:ext uri="{FF2B5EF4-FFF2-40B4-BE49-F238E27FC236}">
                  <a16:creationId xmlns:a16="http://schemas.microsoft.com/office/drawing/2014/main" xmlns="" id="{C9DF7852-5BA8-48EA-A518-D508B6D03987}"/>
                </a:ext>
              </a:extLst>
            </p:cNvPr>
            <p:cNvSpPr txBox="1"/>
            <p:nvPr/>
          </p:nvSpPr>
          <p:spPr>
            <a:xfrm>
              <a:off x="3552825" y="5418771"/>
              <a:ext cx="563347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u-HU" dirty="0">
                  <a:solidFill>
                    <a:srgbClr val="16160E"/>
                  </a:solidFill>
                </a:rPr>
                <a:t>A feldühödött Saul a saját fia felé dobta a lándzsáját!</a:t>
              </a:r>
            </a:p>
            <a:p>
              <a:pPr algn="ctr"/>
              <a:r>
                <a:rPr lang="hu-HU" dirty="0">
                  <a:solidFill>
                    <a:srgbClr val="16160E"/>
                  </a:solidFill>
                </a:rPr>
                <a:t> Az apja ennyire dühös a barátjára! Meg akarja ölni Dávidot. </a:t>
              </a:r>
              <a:r>
                <a:rPr lang="hu-HU" dirty="0" err="1">
                  <a:solidFill>
                    <a:srgbClr val="16160E"/>
                  </a:solidFill>
                </a:rPr>
                <a:t>Jónátán</a:t>
              </a:r>
              <a:r>
                <a:rPr lang="hu-HU" dirty="0">
                  <a:solidFill>
                    <a:srgbClr val="16160E"/>
                  </a:solidFill>
                </a:rPr>
                <a:t> pontosan tudja, hogy mit kell tennie.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6951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-0.0257 L 1.09674 0.35602 " pathEditMode="relative" rAng="0" ptsTypes="AA">
                                      <p:cBhvr>
                                        <p:cTn id="5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10" y="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C5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4398" y="4977416"/>
            <a:ext cx="2300262" cy="1880584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4" b="60902" l="9344" r="51226"/>
                    </a14:imgEffect>
                  </a14:imgLayer>
                </a14:imgProps>
              </a:ext>
            </a:extLst>
          </a:blip>
          <a:srcRect l="8878" t="2966" r="49128" b="46527"/>
          <a:stretch/>
        </p:blipFill>
        <p:spPr>
          <a:xfrm flipH="1">
            <a:off x="6002502" y="4977416"/>
            <a:ext cx="2110341" cy="1880584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10068688" y="-1197817"/>
            <a:ext cx="3391382" cy="3218000"/>
          </a:xfrm>
          <a:prstGeom prst="ellipse">
            <a:avLst/>
          </a:prstGeom>
          <a:gradFill flip="none" rotWithShape="1">
            <a:gsLst>
              <a:gs pos="0">
                <a:srgbClr val="FFE79F"/>
              </a:gs>
              <a:gs pos="5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/>
          <p:cNvGrpSpPr/>
          <p:nvPr/>
        </p:nvGrpSpPr>
        <p:grpSpPr>
          <a:xfrm flipH="1">
            <a:off x="-775368" y="2662652"/>
            <a:ext cx="5821207" cy="6191427"/>
            <a:chOff x="8592624" y="-545628"/>
            <a:chExt cx="3596025" cy="3267335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59262" b="86421" l="51300" r="77178">
                          <a14:backgroundMark x1="53771" y1="73093" x2="54096" y2="61693"/>
                        </a14:backgroundRemoval>
                      </a14:imgEffect>
                    </a14:imgLayer>
                  </a14:imgProps>
                </a:ext>
              </a:extLst>
            </a:blip>
            <a:srcRect l="52451" t="57893" r="21110" b="13750"/>
            <a:stretch/>
          </p:blipFill>
          <p:spPr>
            <a:xfrm rot="20096002">
              <a:off x="9452665" y="-545628"/>
              <a:ext cx="2735984" cy="3267335"/>
            </a:xfrm>
            <a:prstGeom prst="rect">
              <a:avLst/>
            </a:prstGeom>
          </p:spPr>
        </p:pic>
        <p:grpSp>
          <p:nvGrpSpPr>
            <p:cNvPr id="8" name="Csoportba foglalás 7"/>
            <p:cNvGrpSpPr/>
            <p:nvPr/>
          </p:nvGrpSpPr>
          <p:grpSpPr>
            <a:xfrm>
              <a:off x="8592624" y="1097008"/>
              <a:ext cx="3432160" cy="1624579"/>
              <a:chOff x="8592624" y="1097008"/>
              <a:chExt cx="3432160" cy="1624579"/>
            </a:xfrm>
          </p:grpSpPr>
          <p:pic>
            <p:nvPicPr>
              <p:cNvPr id="9" name="Kép 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23638" b="43420" l="51625" r="73992">
                            <a14:backgroundMark x1="52601" y1="32355" x2="54616" y2="24141"/>
                            <a14:backgroundMark x1="52146" y1="29589" x2="58453" y2="25063"/>
                          </a14:backgroundRemoval>
                        </a14:imgEffect>
                      </a14:imgLayer>
                    </a14:imgProps>
                  </a:ext>
                </a:extLst>
              </a:blip>
              <a:srcRect l="51706" t="21192" r="23481" b="54083"/>
              <a:stretch/>
            </p:blipFill>
            <p:spPr>
              <a:xfrm>
                <a:off x="8592624" y="1097008"/>
                <a:ext cx="1365684" cy="1055572"/>
              </a:xfrm>
              <a:prstGeom prst="rect">
                <a:avLst/>
              </a:prstGeom>
            </p:spPr>
          </p:pic>
          <p:pic>
            <p:nvPicPr>
              <p:cNvPr id="10" name="Kép 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59262" b="86421" l="51300" r="77178">
                            <a14:backgroundMark x1="53771" y1="73093" x2="54096" y2="61693"/>
                          </a14:backgroundRemoval>
                        </a14:imgEffect>
                      </a14:imgLayer>
                    </a14:imgProps>
                  </a:ext>
                </a:extLst>
              </a:blip>
              <a:srcRect l="52451" t="57893" r="21110" b="13750"/>
              <a:stretch/>
            </p:blipFill>
            <p:spPr>
              <a:xfrm rot="1016445" flipH="1">
                <a:off x="9059031" y="1211565"/>
                <a:ext cx="982526" cy="1173341"/>
              </a:xfrm>
              <a:prstGeom prst="rect">
                <a:avLst/>
              </a:prstGeom>
            </p:spPr>
          </p:pic>
          <p:pic>
            <p:nvPicPr>
              <p:cNvPr id="11" name="Kép 1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23638" b="43420" l="51625" r="73992">
                            <a14:backgroundMark x1="52601" y1="32355" x2="54616" y2="24141"/>
                            <a14:backgroundMark x1="52146" y1="29589" x2="58453" y2="25063"/>
                          </a14:backgroundRemoval>
                        </a14:imgEffect>
                      </a14:imgLayer>
                    </a14:imgProps>
                  </a:ext>
                </a:extLst>
              </a:blip>
              <a:srcRect l="51706" t="21192" r="23481" b="54083"/>
              <a:stretch/>
            </p:blipFill>
            <p:spPr>
              <a:xfrm>
                <a:off x="9791945" y="1691488"/>
                <a:ext cx="623987" cy="863345"/>
              </a:xfrm>
              <a:prstGeom prst="rect">
                <a:avLst/>
              </a:prstGeom>
            </p:spPr>
          </p:pic>
          <p:pic>
            <p:nvPicPr>
              <p:cNvPr id="12" name="Kép 1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59262" b="86421" l="51300" r="77178">
                            <a14:backgroundMark x1="53771" y1="73093" x2="54096" y2="61693"/>
                          </a14:backgroundRemoval>
                        </a14:imgEffect>
                      </a14:imgLayer>
                    </a14:imgProps>
                  </a:ext>
                </a:extLst>
              </a:blip>
              <a:srcRect l="52451" t="57893" r="21110" b="13750"/>
              <a:stretch/>
            </p:blipFill>
            <p:spPr>
              <a:xfrm rot="19391113">
                <a:off x="10318685" y="1767841"/>
                <a:ext cx="607427" cy="804000"/>
              </a:xfrm>
              <a:prstGeom prst="rect">
                <a:avLst/>
              </a:prstGeom>
            </p:spPr>
          </p:pic>
          <p:pic>
            <p:nvPicPr>
              <p:cNvPr id="13" name="Kép 1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23638" b="43420" l="51625" r="73992">
                            <a14:backgroundMark x1="52601" y1="32355" x2="54616" y2="24141"/>
                            <a14:backgroundMark x1="52146" y1="29589" x2="58453" y2="25063"/>
                          </a14:backgroundRemoval>
                        </a14:imgEffect>
                      </a14:imgLayer>
                    </a14:imgProps>
                  </a:ext>
                </a:extLst>
              </a:blip>
              <a:srcRect l="51706" t="21192" r="23481" b="54083"/>
              <a:stretch/>
            </p:blipFill>
            <p:spPr>
              <a:xfrm flipH="1">
                <a:off x="10723096" y="1689973"/>
                <a:ext cx="1301688" cy="1031614"/>
              </a:xfrm>
              <a:prstGeom prst="rect">
                <a:avLst/>
              </a:prstGeom>
            </p:spPr>
          </p:pic>
        </p:grpSp>
      </p:grpSp>
      <p:grpSp>
        <p:nvGrpSpPr>
          <p:cNvPr id="16" name="Csoportba foglalás 15"/>
          <p:cNvGrpSpPr/>
          <p:nvPr/>
        </p:nvGrpSpPr>
        <p:grpSpPr>
          <a:xfrm rot="21259868">
            <a:off x="13777880" y="1921704"/>
            <a:ext cx="2277224" cy="462774"/>
            <a:chOff x="662917" y="-312893"/>
            <a:chExt cx="8755403" cy="1531610"/>
          </a:xfrm>
        </p:grpSpPr>
        <p:sp>
          <p:nvSpPr>
            <p:cNvPr id="17" name="Téglalap 16"/>
            <p:cNvSpPr/>
            <p:nvPr/>
          </p:nvSpPr>
          <p:spPr>
            <a:xfrm flipV="1">
              <a:off x="1574800" y="367844"/>
              <a:ext cx="7843520" cy="17013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6000">
                  <a:schemeClr val="accent2">
                    <a:lumMod val="5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Háromszög 17"/>
            <p:cNvSpPr/>
            <p:nvPr/>
          </p:nvSpPr>
          <p:spPr>
            <a:xfrm rot="16200000">
              <a:off x="840661" y="-191796"/>
              <a:ext cx="933928" cy="1289416"/>
            </a:xfrm>
            <a:prstGeom prst="triangle">
              <a:avLst/>
            </a:prstGeom>
            <a:gradFill flip="none" rotWithShape="1">
              <a:gsLst>
                <a:gs pos="8000">
                  <a:schemeClr val="accent2">
                    <a:lumMod val="50000"/>
                  </a:schemeClr>
                </a:gs>
                <a:gs pos="99000">
                  <a:schemeClr val="accent2">
                    <a:lumMod val="50000"/>
                  </a:schemeClr>
                </a:gs>
                <a:gs pos="69816">
                  <a:srgbClr val="A9A9A6"/>
                </a:gs>
                <a:gs pos="45000">
                  <a:srgbClr val="D2D1CE"/>
                </a:gs>
                <a:gs pos="56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368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9" name="Csoportba foglalás 18"/>
            <p:cNvGrpSpPr/>
            <p:nvPr/>
          </p:nvGrpSpPr>
          <p:grpSpPr>
            <a:xfrm>
              <a:off x="7595414" y="-312893"/>
              <a:ext cx="1747051" cy="1531610"/>
              <a:chOff x="7595414" y="-312893"/>
              <a:chExt cx="1747051" cy="1531610"/>
            </a:xfrm>
          </p:grpSpPr>
          <p:grpSp>
            <p:nvGrpSpPr>
              <p:cNvPr id="20" name="Csoportba foglalás 19"/>
              <p:cNvGrpSpPr/>
              <p:nvPr/>
            </p:nvGrpSpPr>
            <p:grpSpPr>
              <a:xfrm>
                <a:off x="7634057" y="-312893"/>
                <a:ext cx="1708408" cy="715064"/>
                <a:chOff x="7634057" y="-312893"/>
                <a:chExt cx="1708408" cy="715064"/>
              </a:xfrm>
            </p:grpSpPr>
            <p:sp>
              <p:nvSpPr>
                <p:cNvPr id="25" name="Romboid 24"/>
                <p:cNvSpPr/>
                <p:nvPr/>
              </p:nvSpPr>
              <p:spPr>
                <a:xfrm>
                  <a:off x="8526188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6" name="Romboid 25"/>
                <p:cNvSpPr/>
                <p:nvPr/>
              </p:nvSpPr>
              <p:spPr>
                <a:xfrm>
                  <a:off x="8080122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7" name="Romboid 26"/>
                <p:cNvSpPr/>
                <p:nvPr/>
              </p:nvSpPr>
              <p:spPr>
                <a:xfrm>
                  <a:off x="7634057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1" name="Csoportba foglalás 20"/>
              <p:cNvGrpSpPr/>
              <p:nvPr/>
            </p:nvGrpSpPr>
            <p:grpSpPr>
              <a:xfrm flipV="1">
                <a:off x="7595414" y="503653"/>
                <a:ext cx="1708408" cy="715064"/>
                <a:chOff x="7634057" y="-312893"/>
                <a:chExt cx="1708408" cy="715064"/>
              </a:xfrm>
            </p:grpSpPr>
            <p:sp>
              <p:nvSpPr>
                <p:cNvPr id="22" name="Romboid 21"/>
                <p:cNvSpPr/>
                <p:nvPr/>
              </p:nvSpPr>
              <p:spPr>
                <a:xfrm>
                  <a:off x="8526188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3" name="Romboid 22"/>
                <p:cNvSpPr/>
                <p:nvPr/>
              </p:nvSpPr>
              <p:spPr>
                <a:xfrm>
                  <a:off x="8080122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4" name="Romboid 23"/>
                <p:cNvSpPr/>
                <p:nvPr/>
              </p:nvSpPr>
              <p:spPr>
                <a:xfrm>
                  <a:off x="7634057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28" name="Csoportba foglalás 27"/>
          <p:cNvGrpSpPr/>
          <p:nvPr/>
        </p:nvGrpSpPr>
        <p:grpSpPr>
          <a:xfrm rot="21374371">
            <a:off x="13559387" y="1576513"/>
            <a:ext cx="2245317" cy="371478"/>
            <a:chOff x="662917" y="-312893"/>
            <a:chExt cx="8755403" cy="1531610"/>
          </a:xfrm>
        </p:grpSpPr>
        <p:sp>
          <p:nvSpPr>
            <p:cNvPr id="29" name="Téglalap 28"/>
            <p:cNvSpPr/>
            <p:nvPr/>
          </p:nvSpPr>
          <p:spPr>
            <a:xfrm flipV="1">
              <a:off x="1574800" y="367844"/>
              <a:ext cx="7843520" cy="17013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6000">
                  <a:schemeClr val="accent2">
                    <a:lumMod val="5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Háromszög 29"/>
            <p:cNvSpPr/>
            <p:nvPr/>
          </p:nvSpPr>
          <p:spPr>
            <a:xfrm rot="16200000">
              <a:off x="840661" y="-191796"/>
              <a:ext cx="933928" cy="1289416"/>
            </a:xfrm>
            <a:prstGeom prst="triangle">
              <a:avLst/>
            </a:prstGeom>
            <a:gradFill flip="none" rotWithShape="1">
              <a:gsLst>
                <a:gs pos="8000">
                  <a:schemeClr val="accent2">
                    <a:lumMod val="50000"/>
                  </a:schemeClr>
                </a:gs>
                <a:gs pos="99000">
                  <a:schemeClr val="accent2">
                    <a:lumMod val="50000"/>
                  </a:schemeClr>
                </a:gs>
                <a:gs pos="69816">
                  <a:srgbClr val="A9A9A6"/>
                </a:gs>
                <a:gs pos="45000">
                  <a:srgbClr val="D2D1CE"/>
                </a:gs>
                <a:gs pos="56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368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1" name="Csoportba foglalás 30"/>
            <p:cNvGrpSpPr/>
            <p:nvPr/>
          </p:nvGrpSpPr>
          <p:grpSpPr>
            <a:xfrm>
              <a:off x="7595414" y="-312893"/>
              <a:ext cx="1747051" cy="1531610"/>
              <a:chOff x="7595414" y="-312893"/>
              <a:chExt cx="1747051" cy="1531610"/>
            </a:xfrm>
          </p:grpSpPr>
          <p:grpSp>
            <p:nvGrpSpPr>
              <p:cNvPr id="32" name="Csoportba foglalás 31"/>
              <p:cNvGrpSpPr/>
              <p:nvPr/>
            </p:nvGrpSpPr>
            <p:grpSpPr>
              <a:xfrm>
                <a:off x="7634057" y="-312893"/>
                <a:ext cx="1708408" cy="715064"/>
                <a:chOff x="7634057" y="-312893"/>
                <a:chExt cx="1708408" cy="715064"/>
              </a:xfrm>
            </p:grpSpPr>
            <p:sp>
              <p:nvSpPr>
                <p:cNvPr id="37" name="Romboid 36"/>
                <p:cNvSpPr/>
                <p:nvPr/>
              </p:nvSpPr>
              <p:spPr>
                <a:xfrm>
                  <a:off x="8526188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8" name="Romboid 37"/>
                <p:cNvSpPr/>
                <p:nvPr/>
              </p:nvSpPr>
              <p:spPr>
                <a:xfrm>
                  <a:off x="8080122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9" name="Romboid 38"/>
                <p:cNvSpPr/>
                <p:nvPr/>
              </p:nvSpPr>
              <p:spPr>
                <a:xfrm>
                  <a:off x="7634057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33" name="Csoportba foglalás 32"/>
              <p:cNvGrpSpPr/>
              <p:nvPr/>
            </p:nvGrpSpPr>
            <p:grpSpPr>
              <a:xfrm flipV="1">
                <a:off x="7595414" y="503653"/>
                <a:ext cx="1708408" cy="715064"/>
                <a:chOff x="7634057" y="-312893"/>
                <a:chExt cx="1708408" cy="715064"/>
              </a:xfrm>
            </p:grpSpPr>
            <p:sp>
              <p:nvSpPr>
                <p:cNvPr id="34" name="Romboid 33"/>
                <p:cNvSpPr/>
                <p:nvPr/>
              </p:nvSpPr>
              <p:spPr>
                <a:xfrm>
                  <a:off x="8526188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5" name="Romboid 34"/>
                <p:cNvSpPr/>
                <p:nvPr/>
              </p:nvSpPr>
              <p:spPr>
                <a:xfrm>
                  <a:off x="8080122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6" name="Romboid 35"/>
                <p:cNvSpPr/>
                <p:nvPr/>
              </p:nvSpPr>
              <p:spPr>
                <a:xfrm>
                  <a:off x="7634057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40" name="Csoportba foglalás 39"/>
          <p:cNvGrpSpPr/>
          <p:nvPr/>
        </p:nvGrpSpPr>
        <p:grpSpPr>
          <a:xfrm rot="21284572">
            <a:off x="13044791" y="1252938"/>
            <a:ext cx="2249742" cy="399070"/>
            <a:chOff x="662917" y="-312893"/>
            <a:chExt cx="8755403" cy="1531610"/>
          </a:xfrm>
        </p:grpSpPr>
        <p:sp>
          <p:nvSpPr>
            <p:cNvPr id="41" name="Téglalap 40"/>
            <p:cNvSpPr/>
            <p:nvPr/>
          </p:nvSpPr>
          <p:spPr>
            <a:xfrm flipV="1">
              <a:off x="1574800" y="367844"/>
              <a:ext cx="7843520" cy="17013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6000">
                  <a:schemeClr val="accent2">
                    <a:lumMod val="5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Háromszög 41"/>
            <p:cNvSpPr/>
            <p:nvPr/>
          </p:nvSpPr>
          <p:spPr>
            <a:xfrm rot="16200000">
              <a:off x="840661" y="-191796"/>
              <a:ext cx="933928" cy="1289416"/>
            </a:xfrm>
            <a:prstGeom prst="triangle">
              <a:avLst/>
            </a:prstGeom>
            <a:gradFill flip="none" rotWithShape="1">
              <a:gsLst>
                <a:gs pos="8000">
                  <a:schemeClr val="accent2">
                    <a:lumMod val="50000"/>
                  </a:schemeClr>
                </a:gs>
                <a:gs pos="99000">
                  <a:schemeClr val="accent2">
                    <a:lumMod val="50000"/>
                  </a:schemeClr>
                </a:gs>
                <a:gs pos="69816">
                  <a:srgbClr val="A9A9A6"/>
                </a:gs>
                <a:gs pos="45000">
                  <a:srgbClr val="D2D1CE"/>
                </a:gs>
                <a:gs pos="56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368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43" name="Csoportba foglalás 42"/>
            <p:cNvGrpSpPr/>
            <p:nvPr/>
          </p:nvGrpSpPr>
          <p:grpSpPr>
            <a:xfrm>
              <a:off x="7595414" y="-312893"/>
              <a:ext cx="1747051" cy="1531610"/>
              <a:chOff x="7595414" y="-312893"/>
              <a:chExt cx="1747051" cy="1531610"/>
            </a:xfrm>
          </p:grpSpPr>
          <p:grpSp>
            <p:nvGrpSpPr>
              <p:cNvPr id="44" name="Csoportba foglalás 43"/>
              <p:cNvGrpSpPr/>
              <p:nvPr/>
            </p:nvGrpSpPr>
            <p:grpSpPr>
              <a:xfrm>
                <a:off x="7634057" y="-312893"/>
                <a:ext cx="1708408" cy="715064"/>
                <a:chOff x="7634057" y="-312893"/>
                <a:chExt cx="1708408" cy="715064"/>
              </a:xfrm>
            </p:grpSpPr>
            <p:sp>
              <p:nvSpPr>
                <p:cNvPr id="49" name="Romboid 48"/>
                <p:cNvSpPr/>
                <p:nvPr/>
              </p:nvSpPr>
              <p:spPr>
                <a:xfrm>
                  <a:off x="8526188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" name="Romboid 49"/>
                <p:cNvSpPr/>
                <p:nvPr/>
              </p:nvSpPr>
              <p:spPr>
                <a:xfrm>
                  <a:off x="8080122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1" name="Romboid 50"/>
                <p:cNvSpPr/>
                <p:nvPr/>
              </p:nvSpPr>
              <p:spPr>
                <a:xfrm>
                  <a:off x="7634057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45" name="Csoportba foglalás 44"/>
              <p:cNvGrpSpPr/>
              <p:nvPr/>
            </p:nvGrpSpPr>
            <p:grpSpPr>
              <a:xfrm flipV="1">
                <a:off x="7595414" y="503653"/>
                <a:ext cx="1708408" cy="715064"/>
                <a:chOff x="7634057" y="-312893"/>
                <a:chExt cx="1708408" cy="715064"/>
              </a:xfrm>
            </p:grpSpPr>
            <p:sp>
              <p:nvSpPr>
                <p:cNvPr id="46" name="Romboid 45"/>
                <p:cNvSpPr/>
                <p:nvPr/>
              </p:nvSpPr>
              <p:spPr>
                <a:xfrm>
                  <a:off x="8526188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7" name="Romboid 46"/>
                <p:cNvSpPr/>
                <p:nvPr/>
              </p:nvSpPr>
              <p:spPr>
                <a:xfrm>
                  <a:off x="8080122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8" name="Romboid 47"/>
                <p:cNvSpPr/>
                <p:nvPr/>
              </p:nvSpPr>
              <p:spPr>
                <a:xfrm>
                  <a:off x="7634057" y="-312893"/>
                  <a:ext cx="816277" cy="715064"/>
                </a:xfrm>
                <a:prstGeom prst="parallelogram">
                  <a:avLst>
                    <a:gd name="adj" fmla="val 72253"/>
                  </a:avLst>
                </a:prstGeom>
                <a:gradFill flip="none" rotWithShape="1">
                  <a:gsLst>
                    <a:gs pos="8000">
                      <a:schemeClr val="bg1">
                        <a:lumMod val="50000"/>
                      </a:schemeClr>
                    </a:gs>
                    <a:gs pos="100000">
                      <a:srgbClr val="F6E27E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sp>
        <p:nvSpPr>
          <p:cNvPr id="52" name="Ellipszis buborék 51"/>
          <p:cNvSpPr/>
          <p:nvPr/>
        </p:nvSpPr>
        <p:spPr>
          <a:xfrm>
            <a:off x="9434146" y="2909883"/>
            <a:ext cx="2570479" cy="1682127"/>
          </a:xfrm>
          <a:prstGeom prst="wedgeEllipseCallout">
            <a:avLst>
              <a:gd name="adj1" fmla="val 67103"/>
              <a:gd name="adj2" fmla="val 51473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16160E"/>
                </a:solidFill>
              </a:rPr>
              <a:t>Fiú! Hozd vissza a nyilaimat! Messze előtted vannak!</a:t>
            </a:r>
          </a:p>
        </p:txBody>
      </p:sp>
      <p:sp>
        <p:nvSpPr>
          <p:cNvPr id="53" name="Ellipszis buborék 52"/>
          <p:cNvSpPr/>
          <p:nvPr/>
        </p:nvSpPr>
        <p:spPr>
          <a:xfrm>
            <a:off x="6543934" y="2743200"/>
            <a:ext cx="2771516" cy="2125563"/>
          </a:xfrm>
          <a:prstGeom prst="wedgeEllipseCallout">
            <a:avLst>
              <a:gd name="adj1" fmla="val -39024"/>
              <a:gd name="adj2" fmla="val 54191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16160E"/>
                </a:solidFill>
              </a:rPr>
              <a:t>Barátom, menj el békével! Mentsd az életedet!</a:t>
            </a:r>
          </a:p>
          <a:p>
            <a:pPr algn="ctr"/>
            <a:r>
              <a:rPr lang="hu-HU" dirty="0">
                <a:solidFill>
                  <a:srgbClr val="16160E"/>
                </a:solidFill>
              </a:rPr>
              <a:t>Örökre barátok maradunk.</a:t>
            </a:r>
          </a:p>
        </p:txBody>
      </p:sp>
      <p:sp>
        <p:nvSpPr>
          <p:cNvPr id="54" name="Ellipszis buborék 52">
            <a:extLst>
              <a:ext uri="{FF2B5EF4-FFF2-40B4-BE49-F238E27FC236}">
                <a16:creationId xmlns:a16="http://schemas.microsoft.com/office/drawing/2014/main" xmlns="" id="{19CB5573-ED67-4EC3-9855-D13E77ED733B}"/>
              </a:ext>
            </a:extLst>
          </p:cNvPr>
          <p:cNvSpPr/>
          <p:nvPr/>
        </p:nvSpPr>
        <p:spPr>
          <a:xfrm>
            <a:off x="3109289" y="2853198"/>
            <a:ext cx="2570479" cy="1682127"/>
          </a:xfrm>
          <a:prstGeom prst="wedgeEllipseCallout">
            <a:avLst>
              <a:gd name="adj1" fmla="val 6184"/>
              <a:gd name="adj2" fmla="val 67215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16160E"/>
                </a:solidFill>
              </a:rPr>
              <a:t>Szövetségünk megmarad!</a:t>
            </a:r>
          </a:p>
          <a:p>
            <a:pPr algn="ctr"/>
            <a:r>
              <a:rPr lang="hu-HU" dirty="0">
                <a:solidFill>
                  <a:srgbClr val="16160E"/>
                </a:solidFill>
              </a:rPr>
              <a:t>Örökre barátok maradunk!</a:t>
            </a:r>
          </a:p>
        </p:txBody>
      </p: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xmlns="" id="{BEB828E1-4641-488A-AEF6-9B87CAC4E992}"/>
              </a:ext>
            </a:extLst>
          </p:cNvPr>
          <p:cNvGrpSpPr/>
          <p:nvPr/>
        </p:nvGrpSpPr>
        <p:grpSpPr>
          <a:xfrm>
            <a:off x="3084620" y="749710"/>
            <a:ext cx="5190296" cy="1141919"/>
            <a:chOff x="1018477" y="2027918"/>
            <a:chExt cx="6038719" cy="1141919"/>
          </a:xfrm>
        </p:grpSpPr>
        <p:grpSp>
          <p:nvGrpSpPr>
            <p:cNvPr id="56" name="Csoportba foglalás 55">
              <a:extLst>
                <a:ext uri="{FF2B5EF4-FFF2-40B4-BE49-F238E27FC236}">
                  <a16:creationId xmlns:a16="http://schemas.microsoft.com/office/drawing/2014/main" xmlns="" id="{4388058D-0B87-4C97-99BD-74E327A4DCF0}"/>
                </a:ext>
              </a:extLst>
            </p:cNvPr>
            <p:cNvGrpSpPr/>
            <p:nvPr/>
          </p:nvGrpSpPr>
          <p:grpSpPr>
            <a:xfrm>
              <a:off x="1018477" y="2027918"/>
              <a:ext cx="6038719" cy="1141919"/>
              <a:chOff x="2929750" y="2045477"/>
              <a:chExt cx="6038719" cy="2283567"/>
            </a:xfrm>
          </p:grpSpPr>
          <p:sp>
            <p:nvSpPr>
              <p:cNvPr id="58" name="Szövegdoboz 57">
                <a:extLst>
                  <a:ext uri="{FF2B5EF4-FFF2-40B4-BE49-F238E27FC236}">
                    <a16:creationId xmlns:a16="http://schemas.microsoft.com/office/drawing/2014/main" xmlns="" id="{D66B807E-2AFF-4E23-A92E-206CC76C4BE0}"/>
                  </a:ext>
                </a:extLst>
              </p:cNvPr>
              <p:cNvSpPr txBox="1"/>
              <p:nvPr/>
            </p:nvSpPr>
            <p:spPr>
              <a:xfrm>
                <a:off x="2952065" y="2066801"/>
                <a:ext cx="5994087" cy="2235828"/>
              </a:xfrm>
              <a:prstGeom prst="roundRect">
                <a:avLst>
                  <a:gd name="adj" fmla="val 25927"/>
                </a:avLst>
              </a:prstGeom>
              <a:solidFill>
                <a:schemeClr val="bg1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endParaRPr lang="hu-HU" sz="2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9" name="Kép 58">
                <a:extLst>
                  <a:ext uri="{FF2B5EF4-FFF2-40B4-BE49-F238E27FC236}">
                    <a16:creationId xmlns:a16="http://schemas.microsoft.com/office/drawing/2014/main" xmlns="" id="{F27967E4-8CCF-4500-AAA6-0E4770690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929750" y="2045477"/>
                <a:ext cx="6038719" cy="2283567"/>
              </a:xfrm>
              <a:prstGeom prst="rect">
                <a:avLst/>
              </a:prstGeom>
            </p:spPr>
          </p:pic>
        </p:grpSp>
        <p:sp>
          <p:nvSpPr>
            <p:cNvPr id="60" name="Szövegdoboz 59">
              <a:extLst>
                <a:ext uri="{FF2B5EF4-FFF2-40B4-BE49-F238E27FC236}">
                  <a16:creationId xmlns:a16="http://schemas.microsoft.com/office/drawing/2014/main" xmlns="" id="{9FBBD896-B858-41B3-8626-6B4B7B769B1B}"/>
                </a:ext>
              </a:extLst>
            </p:cNvPr>
            <p:cNvSpPr txBox="1"/>
            <p:nvPr/>
          </p:nvSpPr>
          <p:spPr>
            <a:xfrm>
              <a:off x="1377901" y="2276194"/>
              <a:ext cx="52811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u-HU" dirty="0" err="1">
                  <a:solidFill>
                    <a:srgbClr val="16160E"/>
                  </a:solidFill>
                </a:rPr>
                <a:t>Jónátán</a:t>
              </a:r>
              <a:r>
                <a:rPr lang="hu-HU" dirty="0">
                  <a:solidFill>
                    <a:srgbClr val="16160E"/>
                  </a:solidFill>
                </a:rPr>
                <a:t> másnap kiment a mezőre. Ahogy megbeszélték, úgy tett: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9816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1.32969 -0.0761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8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1.34037 0.0266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8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1.26966 0.1569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90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4">
                <a:lumMod val="60000"/>
                <a:lumOff val="40000"/>
              </a:schemeClr>
            </a:gs>
            <a:gs pos="93000">
              <a:srgbClr val="A1880C"/>
            </a:gs>
            <a:gs pos="0">
              <a:srgbClr val="FFC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badkézi sokszög: alakzat 13">
            <a:extLst>
              <a:ext uri="{FF2B5EF4-FFF2-40B4-BE49-F238E27FC236}">
                <a16:creationId xmlns:a16="http://schemas.microsoft.com/office/drawing/2014/main" xmlns="" id="{3FAEE0FB-FDAC-46E3-8977-61E4DB447CEA}"/>
              </a:ext>
            </a:extLst>
          </p:cNvPr>
          <p:cNvSpPr/>
          <p:nvPr/>
        </p:nvSpPr>
        <p:spPr>
          <a:xfrm>
            <a:off x="114936" y="2840631"/>
            <a:ext cx="11962126" cy="4264919"/>
          </a:xfrm>
          <a:custGeom>
            <a:avLst/>
            <a:gdLst>
              <a:gd name="connsiteX0" fmla="*/ 5981063 w 11962126"/>
              <a:gd name="connsiteY0" fmla="*/ 0 h 4264919"/>
              <a:gd name="connsiteX1" fmla="*/ 11962126 w 11962126"/>
              <a:gd name="connsiteY1" fmla="*/ 3672000 h 4264919"/>
              <a:gd name="connsiteX2" fmla="*/ 11893211 w 11962126"/>
              <a:gd name="connsiteY2" fmla="*/ 4231210 h 4264919"/>
              <a:gd name="connsiteX3" fmla="*/ 11883405 w 11962126"/>
              <a:gd name="connsiteY3" fmla="*/ 4264919 h 4264919"/>
              <a:gd name="connsiteX4" fmla="*/ 78721 w 11962126"/>
              <a:gd name="connsiteY4" fmla="*/ 4264919 h 4264919"/>
              <a:gd name="connsiteX5" fmla="*/ 68916 w 11962126"/>
              <a:gd name="connsiteY5" fmla="*/ 4231210 h 4264919"/>
              <a:gd name="connsiteX6" fmla="*/ 0 w 11962126"/>
              <a:gd name="connsiteY6" fmla="*/ 3672000 h 4264919"/>
              <a:gd name="connsiteX7" fmla="*/ 5981063 w 11962126"/>
              <a:gd name="connsiteY7" fmla="*/ 0 h 426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62126" h="4264919">
                <a:moveTo>
                  <a:pt x="5981063" y="0"/>
                </a:moveTo>
                <a:cubicBezTo>
                  <a:pt x="9284313" y="0"/>
                  <a:pt x="11962126" y="1644010"/>
                  <a:pt x="11962126" y="3672000"/>
                </a:cubicBezTo>
                <a:cubicBezTo>
                  <a:pt x="11962126" y="3862124"/>
                  <a:pt x="11938590" y="4048874"/>
                  <a:pt x="11893211" y="4231210"/>
                </a:cubicBezTo>
                <a:lnTo>
                  <a:pt x="11883405" y="4264919"/>
                </a:lnTo>
                <a:lnTo>
                  <a:pt x="78721" y="4264919"/>
                </a:lnTo>
                <a:lnTo>
                  <a:pt x="68916" y="4231210"/>
                </a:lnTo>
                <a:cubicBezTo>
                  <a:pt x="23536" y="4048874"/>
                  <a:pt x="0" y="3862124"/>
                  <a:pt x="0" y="3672000"/>
                </a:cubicBezTo>
                <a:cubicBezTo>
                  <a:pt x="0" y="1644010"/>
                  <a:pt x="2677813" y="0"/>
                  <a:pt x="5981063" y="0"/>
                </a:cubicBezTo>
                <a:close/>
              </a:path>
            </a:pathLst>
          </a:custGeom>
          <a:solidFill>
            <a:srgbClr val="F6E27E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15" name="Szabadkézi sokszög: alakzat 14">
            <a:extLst>
              <a:ext uri="{FF2B5EF4-FFF2-40B4-BE49-F238E27FC236}">
                <a16:creationId xmlns:a16="http://schemas.microsoft.com/office/drawing/2014/main" xmlns="" id="{78118446-5979-4833-ABD4-874C4C6C04EC}"/>
              </a:ext>
            </a:extLst>
          </p:cNvPr>
          <p:cNvSpPr/>
          <p:nvPr/>
        </p:nvSpPr>
        <p:spPr>
          <a:xfrm>
            <a:off x="0" y="1817110"/>
            <a:ext cx="12397501" cy="5204859"/>
          </a:xfrm>
          <a:custGeom>
            <a:avLst/>
            <a:gdLst>
              <a:gd name="connsiteX0" fmla="*/ 5981063 w 11962126"/>
              <a:gd name="connsiteY0" fmla="*/ 0 h 4264919"/>
              <a:gd name="connsiteX1" fmla="*/ 11962126 w 11962126"/>
              <a:gd name="connsiteY1" fmla="*/ 3672000 h 4264919"/>
              <a:gd name="connsiteX2" fmla="*/ 11893211 w 11962126"/>
              <a:gd name="connsiteY2" fmla="*/ 4231210 h 4264919"/>
              <a:gd name="connsiteX3" fmla="*/ 11883405 w 11962126"/>
              <a:gd name="connsiteY3" fmla="*/ 4264919 h 4264919"/>
              <a:gd name="connsiteX4" fmla="*/ 78721 w 11962126"/>
              <a:gd name="connsiteY4" fmla="*/ 4264919 h 4264919"/>
              <a:gd name="connsiteX5" fmla="*/ 68916 w 11962126"/>
              <a:gd name="connsiteY5" fmla="*/ 4231210 h 4264919"/>
              <a:gd name="connsiteX6" fmla="*/ 0 w 11962126"/>
              <a:gd name="connsiteY6" fmla="*/ 3672000 h 4264919"/>
              <a:gd name="connsiteX7" fmla="*/ 5981063 w 11962126"/>
              <a:gd name="connsiteY7" fmla="*/ 0 h 426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62126" h="4264919">
                <a:moveTo>
                  <a:pt x="5981063" y="0"/>
                </a:moveTo>
                <a:cubicBezTo>
                  <a:pt x="9284313" y="0"/>
                  <a:pt x="11962126" y="1644010"/>
                  <a:pt x="11962126" y="3672000"/>
                </a:cubicBezTo>
                <a:cubicBezTo>
                  <a:pt x="11962126" y="3862124"/>
                  <a:pt x="11938590" y="4048874"/>
                  <a:pt x="11893211" y="4231210"/>
                </a:cubicBezTo>
                <a:lnTo>
                  <a:pt x="11883405" y="4264919"/>
                </a:lnTo>
                <a:lnTo>
                  <a:pt x="78721" y="4264919"/>
                </a:lnTo>
                <a:lnTo>
                  <a:pt x="68916" y="4231210"/>
                </a:lnTo>
                <a:cubicBezTo>
                  <a:pt x="23536" y="4048874"/>
                  <a:pt x="0" y="3862124"/>
                  <a:pt x="0" y="3672000"/>
                </a:cubicBezTo>
                <a:cubicBezTo>
                  <a:pt x="0" y="1644010"/>
                  <a:pt x="2677813" y="0"/>
                  <a:pt x="5981063" y="0"/>
                </a:cubicBezTo>
                <a:close/>
              </a:path>
            </a:pathLst>
          </a:custGeom>
          <a:solidFill>
            <a:srgbClr val="F6E27E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4" b="60902" l="9344" r="51226"/>
                    </a14:imgEffect>
                  </a14:imgLayer>
                </a14:imgProps>
              </a:ext>
            </a:extLst>
          </a:blip>
          <a:srcRect l="8878" t="2966" r="49128" b="46527"/>
          <a:stretch/>
        </p:blipFill>
        <p:spPr>
          <a:xfrm>
            <a:off x="-101025" y="4347557"/>
            <a:ext cx="2960340" cy="251044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8C2D17B2-9125-4017-9F33-ED8BA667FBD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305924" y="4125217"/>
            <a:ext cx="3342639" cy="2732781"/>
          </a:xfrm>
          <a:prstGeom prst="rect">
            <a:avLst/>
          </a:prstGeom>
        </p:spPr>
      </p:pic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xmlns="" id="{96024372-27C1-4883-964B-D04DEE1ABDEA}"/>
              </a:ext>
            </a:extLst>
          </p:cNvPr>
          <p:cNvSpPr/>
          <p:nvPr/>
        </p:nvSpPr>
        <p:spPr>
          <a:xfrm>
            <a:off x="2698443" y="3084916"/>
            <a:ext cx="6795114" cy="2514026"/>
          </a:xfrm>
          <a:prstGeom prst="roundRect">
            <a:avLst/>
          </a:prstGeom>
          <a:solidFill>
            <a:srgbClr val="ECD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„… van olyan barát, aki ragaszkodóbb a testvérnél.”</a:t>
            </a:r>
          </a:p>
          <a:p>
            <a:pPr algn="ctr"/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Példabeszédek könyve 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18,24</a:t>
            </a:r>
          </a:p>
          <a:p>
            <a:pPr algn="ctr"/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hu-HU" sz="2400" dirty="0" smtClean="0">
                <a:solidFill>
                  <a:srgbClr val="800000"/>
                </a:solidFill>
              </a:rPr>
              <a:t>Kérlek, írd le a füzetedbe, és tanuld meg az aranymondást! </a:t>
            </a:r>
            <a:endParaRPr lang="hu-HU" sz="2400" dirty="0" smtClean="0">
              <a:solidFill>
                <a:srgbClr val="800000"/>
              </a:solidFill>
            </a:endParaRP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xmlns="" id="{52799415-3E9D-476F-A49B-073A3D6BB245}"/>
              </a:ext>
            </a:extLst>
          </p:cNvPr>
          <p:cNvGrpSpPr/>
          <p:nvPr/>
        </p:nvGrpSpPr>
        <p:grpSpPr>
          <a:xfrm>
            <a:off x="3076638" y="535244"/>
            <a:ext cx="6038719" cy="1959576"/>
            <a:chOff x="3076638" y="535244"/>
            <a:chExt cx="6038719" cy="1959576"/>
          </a:xfrm>
        </p:grpSpPr>
        <p:grpSp>
          <p:nvGrpSpPr>
            <p:cNvPr id="3" name="Csoportba foglalás 2">
              <a:extLst>
                <a:ext uri="{FF2B5EF4-FFF2-40B4-BE49-F238E27FC236}">
                  <a16:creationId xmlns:a16="http://schemas.microsoft.com/office/drawing/2014/main" xmlns="" id="{023A90DD-0CE0-4102-9CC2-09FDD61D0F1E}"/>
                </a:ext>
              </a:extLst>
            </p:cNvPr>
            <p:cNvGrpSpPr/>
            <p:nvPr/>
          </p:nvGrpSpPr>
          <p:grpSpPr>
            <a:xfrm>
              <a:off x="3076638" y="535244"/>
              <a:ext cx="6038719" cy="1959576"/>
              <a:chOff x="3140208" y="2124047"/>
              <a:chExt cx="6038719" cy="2283566"/>
            </a:xfrm>
          </p:grpSpPr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xmlns="" id="{0D937CA0-5EBD-493B-BC5F-4F1D866EE4C4}"/>
                  </a:ext>
                </a:extLst>
              </p:cNvPr>
              <p:cNvSpPr txBox="1"/>
              <p:nvPr/>
            </p:nvSpPr>
            <p:spPr>
              <a:xfrm>
                <a:off x="3155812" y="2157876"/>
                <a:ext cx="5994087" cy="2218980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endParaRPr lang="hu-HU" sz="2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2" name="Kép 11">
                <a:extLst>
                  <a:ext uri="{FF2B5EF4-FFF2-40B4-BE49-F238E27FC236}">
                    <a16:creationId xmlns:a16="http://schemas.microsoft.com/office/drawing/2014/main" xmlns="" id="{2CCEF08F-E2E1-44BD-A527-8F7575E350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140208" y="2124047"/>
                <a:ext cx="6038719" cy="2283566"/>
              </a:xfrm>
              <a:prstGeom prst="rect">
                <a:avLst/>
              </a:prstGeom>
            </p:spPr>
          </p:pic>
        </p:grp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xmlns="" id="{60A5BED7-63B8-4D51-8E5E-1098FCEF525D}"/>
                </a:ext>
              </a:extLst>
            </p:cNvPr>
            <p:cNvSpPr txBox="1"/>
            <p:nvPr/>
          </p:nvSpPr>
          <p:spPr>
            <a:xfrm>
              <a:off x="3505944" y="825569"/>
              <a:ext cx="518010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u-HU" sz="2000" dirty="0">
                  <a:solidFill>
                    <a:schemeClr val="tx1"/>
                  </a:solidFill>
                </a:rPr>
                <a:t>A két jó barátnak el kellett válni egymástól. Talán soha többé nem látják már egymást.</a:t>
              </a:r>
            </a:p>
            <a:p>
              <a:pPr algn="ctr"/>
              <a:r>
                <a:rPr lang="hu-HU" sz="2000" dirty="0">
                  <a:solidFill>
                    <a:schemeClr val="tx1"/>
                  </a:solidFill>
                </a:rPr>
                <a:t>De barátságuk és szövetségük örökre megmarad. Mert: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7246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AFAE3E"/>
            </a:gs>
            <a:gs pos="0">
              <a:srgbClr val="FFC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xmlns="" id="{CB5F90DF-0FD1-433B-8769-04809F73D0E0}"/>
              </a:ext>
            </a:extLst>
          </p:cNvPr>
          <p:cNvSpPr/>
          <p:nvPr/>
        </p:nvSpPr>
        <p:spPr>
          <a:xfrm>
            <a:off x="2445252" y="1025044"/>
            <a:ext cx="7535188" cy="1719956"/>
          </a:xfrm>
          <a:prstGeom prst="roundRect">
            <a:avLst/>
          </a:prstGeom>
          <a:solidFill>
            <a:srgbClr val="F2D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„… van </a:t>
            </a:r>
            <a:r>
              <a:rPr lang="en-US" sz="36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olyan</a:t>
            </a:r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barát</a:t>
            </a:r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6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aki</a:t>
            </a:r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ragaszkodóbb</a:t>
            </a:r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6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testvérnél</a:t>
            </a:r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.”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Példabeszédek</a:t>
            </a:r>
            <a:r>
              <a:rPr lang="en-US" sz="2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könyve</a:t>
            </a:r>
            <a:r>
              <a:rPr lang="en-US" sz="2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18,24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10EAD6C0-897B-45A5-9AF0-380B8B8CA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4" b="60902" l="9344" r="51226"/>
                    </a14:imgEffect>
                  </a14:imgLayer>
                </a14:imgProps>
              </a:ext>
            </a:extLst>
          </a:blip>
          <a:srcRect l="8878" t="2966" r="49128" b="46527"/>
          <a:stretch/>
        </p:blipFill>
        <p:spPr>
          <a:xfrm>
            <a:off x="3458444" y="3627092"/>
            <a:ext cx="2328968" cy="197502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E6FB0320-8AF7-4C88-8D1D-024E95EA0F2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12846" y="3596928"/>
            <a:ext cx="2415776" cy="197502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5D5EC2F0-4E0D-4669-BE70-6B36C820D41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8690" y="976639"/>
            <a:ext cx="7638527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4431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F9E7A6"/>
            </a:gs>
            <a:gs pos="92000">
              <a:srgbClr val="E0BB7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390" y="892662"/>
            <a:ext cx="4981011" cy="49617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5887523" y="2807738"/>
            <a:ext cx="6096000" cy="1323439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Szeretettel, </a:t>
            </a:r>
            <a:r>
              <a:rPr lang="hu-HU" sz="4000" dirty="0" err="1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Gica</a:t>
            </a:r>
            <a:r>
              <a:rPr lang="hu-HU" sz="4000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néni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59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1">
                <a:lumMod val="20000"/>
                <a:lumOff val="80000"/>
              </a:schemeClr>
            </a:gs>
            <a:gs pos="90000">
              <a:srgbClr val="92D050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Köszönöm </a:t>
            </a: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segítségeteket</a:t>
            </a: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Isten áldását </a:t>
            </a: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kívánom </a:t>
            </a: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49000">
                  <a:schemeClr val="bg1">
                    <a:lumMod val="95000"/>
                  </a:schemeClr>
                </a:gs>
                <a:gs pos="4000">
                  <a:schemeClr val="accent1">
                    <a:lumMod val="45000"/>
                    <a:lumOff val="55000"/>
                  </a:schemeClr>
                </a:gs>
                <a:gs pos="78000">
                  <a:schemeClr val="accent6">
                    <a:lumMod val="60000"/>
                    <a:lumOff val="40000"/>
                  </a:schemeClr>
                </a:gs>
                <a:gs pos="100000">
                  <a:schemeClr val="accent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1" y="1982851"/>
            <a:ext cx="580887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 vagy az én erőm, rólad zeng énekem. Erős váram az Isten, az én hűséges Istenem.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(Zsoltárok könyve 59,18)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6203" y="4807550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xmlns="" val="30514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455839" y="2646726"/>
            <a:ext cx="50244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816D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</a:t>
            </a: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6D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békesség </a:t>
            </a: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6D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 </a:t>
            </a: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6D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</a:t>
            </a:r>
            <a:endParaRPr kumimoji="0" lang="hu-HU" altLang="hu-HU" sz="3600" b="0" i="0" u="none" strike="noStrike" kern="1200" cap="none" spc="0" normalizeH="0" baseline="0" noProof="0" dirty="0">
              <a:ln>
                <a:noFill/>
              </a:ln>
              <a:solidFill>
                <a:srgbClr val="816D0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>
              <a:ln>
                <a:noFill/>
              </a:ln>
              <a:solidFill>
                <a:srgbClr val="816D0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835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00B0F0"/>
            </a:gs>
            <a:gs pos="100000">
              <a:srgbClr val="A1880C"/>
            </a:gs>
            <a:gs pos="75000">
              <a:srgbClr val="C1A30E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églalap 29">
            <a:extLst>
              <a:ext uri="{FF2B5EF4-FFF2-40B4-BE49-F238E27FC236}">
                <a16:creationId xmlns:a16="http://schemas.microsoft.com/office/drawing/2014/main" xmlns="" id="{3AEB70D3-D1E1-46FF-8FA5-A2D2BB75BEE1}"/>
              </a:ext>
            </a:extLst>
          </p:cNvPr>
          <p:cNvSpPr/>
          <p:nvPr/>
        </p:nvSpPr>
        <p:spPr>
          <a:xfrm>
            <a:off x="-120650" y="5643515"/>
            <a:ext cx="12433300" cy="989073"/>
          </a:xfrm>
          <a:prstGeom prst="rect">
            <a:avLst/>
          </a:prstGeom>
          <a:solidFill>
            <a:srgbClr val="54AA8E"/>
          </a:solidFill>
          <a:ln w="31750" cap="rnd">
            <a:solidFill>
              <a:srgbClr val="FFC000"/>
            </a:solidFill>
            <a:prstDash val="sysDot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89893" l="923" r="98285">
                        <a14:foregroundMark x1="49077" y1="10720" x2="45383" y2="1991"/>
                        <a14:backgroundMark x1="23879" y1="43032" x2="19921" y2="153"/>
                        <a14:backgroundMark x1="7520" y1="50536" x2="132" y2="62634"/>
                        <a14:backgroundMark x1="49868" y1="43645" x2="24670" y2="2450"/>
                        <a14:backgroundMark x1="2243" y1="59265" x2="12797" y2="52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15264" y="846766"/>
            <a:ext cx="5099267" cy="439290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0F0C6462-ED2B-4723-A0B7-6FB903FEDE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>
                        <a14:foregroundMark x1="52466" y1="80603" x2="52466" y2="80603"/>
                        <a14:foregroundMark x1="84604" y1="81466" x2="84604" y2="81466"/>
                        <a14:foregroundMark x1="83857" y1="78664" x2="83857" y2="78664"/>
                        <a14:backgroundMark x1="34828" y1="79310" x2="40957" y2="84267"/>
                        <a14:backgroundMark x1="48430" y1="80388" x2="48430" y2="80388"/>
                        <a14:backgroundMark x1="70852" y1="14655" x2="70852" y2="14655"/>
                        <a14:backgroundMark x1="59342" y1="5388" x2="94469" y2="25431"/>
                        <a14:backgroundMark x1="47235" y1="75647" x2="48132" y2="83621"/>
                        <a14:backgroundMark x1="55755" y1="81897" x2="53961" y2="86638"/>
                        <a14:backgroundMark x1="3139" y1="10991" x2="3139" y2="10991"/>
                        <a14:backgroundMark x1="48580" y1="80388" x2="48879" y2="84483"/>
                        <a14:backgroundMark x1="73244" y1="59052" x2="73244" y2="590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15264" y="4718622"/>
            <a:ext cx="3186113" cy="22098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389081" cy="1368000"/>
          </a:xfrm>
          <a:prstGeom prst="rect">
            <a:avLst/>
          </a:prstGeom>
        </p:spPr>
      </p:pic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xmlns="" id="{F7CF22FE-1139-4018-A1C7-AED651DF5FF2}"/>
              </a:ext>
            </a:extLst>
          </p:cNvPr>
          <p:cNvGrpSpPr/>
          <p:nvPr/>
        </p:nvGrpSpPr>
        <p:grpSpPr>
          <a:xfrm>
            <a:off x="6512835" y="507215"/>
            <a:ext cx="5060119" cy="1170533"/>
            <a:chOff x="6540980" y="649562"/>
            <a:chExt cx="5060119" cy="1170533"/>
          </a:xfrm>
        </p:grpSpPr>
        <p:sp>
          <p:nvSpPr>
            <p:cNvPr id="12" name="Szövegdoboz 11">
              <a:extLst>
                <a:ext uri="{FF2B5EF4-FFF2-40B4-BE49-F238E27FC236}">
                  <a16:creationId xmlns:a16="http://schemas.microsoft.com/office/drawing/2014/main" xmlns="" id="{BBDD7608-7845-408B-9389-03C4DF1A69E5}"/>
                </a:ext>
              </a:extLst>
            </p:cNvPr>
            <p:cNvSpPr txBox="1"/>
            <p:nvPr/>
          </p:nvSpPr>
          <p:spPr>
            <a:xfrm>
              <a:off x="6559680" y="676089"/>
              <a:ext cx="5022720" cy="1117481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>
              <a:noAutofit/>
            </a:bodyPr>
            <a:lstStyle/>
            <a:p>
              <a:pPr algn="ctr"/>
              <a:r>
                <a:rPr lang="hu-HU" sz="1800" dirty="0">
                  <a:solidFill>
                    <a:schemeClr val="tx1"/>
                  </a:solidFill>
                </a:rPr>
                <a:t>Vajon mi történt Dáviddal, </a:t>
              </a:r>
            </a:p>
            <a:p>
              <a:pPr algn="ctr"/>
              <a:r>
                <a:rPr lang="hu-HU" sz="1800" dirty="0">
                  <a:solidFill>
                    <a:schemeClr val="tx1"/>
                  </a:solidFill>
                </a:rPr>
                <a:t>miután legyőzte a félelmetes harcost, Góliátot?</a:t>
              </a:r>
            </a:p>
          </p:txBody>
        </p:sp>
        <p:pic>
          <p:nvPicPr>
            <p:cNvPr id="4" name="Kép 3">
              <a:extLst>
                <a:ext uri="{FF2B5EF4-FFF2-40B4-BE49-F238E27FC236}">
                  <a16:creationId xmlns:a16="http://schemas.microsoft.com/office/drawing/2014/main" xmlns="" id="{F5938526-91E0-4B2E-BB62-D52766B7A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40980" y="649562"/>
              <a:ext cx="5060119" cy="1170533"/>
            </a:xfrm>
            <a:prstGeom prst="rect">
              <a:avLst/>
            </a:prstGeom>
          </p:spPr>
        </p:pic>
      </p:grp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xmlns="" id="{8C6AF50E-19F4-4104-A108-6579C49B2D30}"/>
              </a:ext>
            </a:extLst>
          </p:cNvPr>
          <p:cNvGrpSpPr/>
          <p:nvPr/>
        </p:nvGrpSpPr>
        <p:grpSpPr>
          <a:xfrm>
            <a:off x="6512835" y="2284993"/>
            <a:ext cx="5060119" cy="1170533"/>
            <a:chOff x="6522281" y="2290787"/>
            <a:chExt cx="5060119" cy="1170533"/>
          </a:xfrm>
        </p:grpSpPr>
        <p:sp>
          <p:nvSpPr>
            <p:cNvPr id="19" name="Szövegdoboz 18">
              <a:extLst>
                <a:ext uri="{FF2B5EF4-FFF2-40B4-BE49-F238E27FC236}">
                  <a16:creationId xmlns:a16="http://schemas.microsoft.com/office/drawing/2014/main" xmlns="" id="{7A0E3AB7-7C9E-4FE9-BFAA-B85E41D53D7F}"/>
                </a:ext>
              </a:extLst>
            </p:cNvPr>
            <p:cNvSpPr txBox="1"/>
            <p:nvPr/>
          </p:nvSpPr>
          <p:spPr>
            <a:xfrm>
              <a:off x="6559680" y="2317314"/>
              <a:ext cx="5022720" cy="1117481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hu-HU" sz="1800" dirty="0">
                  <a:solidFill>
                    <a:schemeClr val="tx1"/>
                  </a:solidFill>
                </a:rPr>
                <a:t>Visszament juhokat őrizni?</a:t>
              </a:r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xmlns="" id="{A8F8EA6B-7F43-4938-941C-1910EB227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22281" y="2290787"/>
              <a:ext cx="5060119" cy="1170533"/>
            </a:xfrm>
            <a:prstGeom prst="rect">
              <a:avLst/>
            </a:prstGeom>
          </p:spPr>
        </p:pic>
      </p:grp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xmlns="" id="{1FD4C1EA-6C0F-4FA1-BB55-9B4072DC3F51}"/>
              </a:ext>
            </a:extLst>
          </p:cNvPr>
          <p:cNvGrpSpPr/>
          <p:nvPr/>
        </p:nvGrpSpPr>
        <p:grpSpPr>
          <a:xfrm>
            <a:off x="6512835" y="4062771"/>
            <a:ext cx="5060119" cy="1170533"/>
            <a:chOff x="6466182" y="4095662"/>
            <a:chExt cx="5060119" cy="1170533"/>
          </a:xfrm>
        </p:grpSpPr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xmlns="" id="{3E91BBAC-8B11-4589-AAFD-860116779062}"/>
                </a:ext>
              </a:extLst>
            </p:cNvPr>
            <p:cNvSpPr txBox="1"/>
            <p:nvPr/>
          </p:nvSpPr>
          <p:spPr>
            <a:xfrm>
              <a:off x="6484882" y="4122189"/>
              <a:ext cx="5022720" cy="1117481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hu-HU" sz="1800" dirty="0">
                  <a:solidFill>
                    <a:schemeClr val="tx1"/>
                  </a:solidFill>
                </a:rPr>
                <a:t>Vagy megváltozott az élete?</a:t>
              </a:r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xmlns="" id="{7389C38F-5C06-4010-BE93-780B28349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66182" y="4095662"/>
              <a:ext cx="5060119" cy="1170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52564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A1880C"/>
            </a:gs>
            <a:gs pos="75000">
              <a:srgbClr val="C1A30E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/>
          <p:cNvSpPr/>
          <p:nvPr/>
        </p:nvSpPr>
        <p:spPr>
          <a:xfrm>
            <a:off x="7419593" y="1137794"/>
            <a:ext cx="4428000" cy="4428000"/>
          </a:xfrm>
          <a:prstGeom prst="ellipse">
            <a:avLst/>
          </a:prstGeom>
          <a:solidFill>
            <a:srgbClr val="F6E27E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xmlns="" id="{EADB4FED-7DF3-4116-804A-69A770710E3D}"/>
              </a:ext>
            </a:extLst>
          </p:cNvPr>
          <p:cNvSpPr/>
          <p:nvPr/>
        </p:nvSpPr>
        <p:spPr>
          <a:xfrm>
            <a:off x="5938675" y="-268400"/>
            <a:ext cx="7344000" cy="7344000"/>
          </a:xfrm>
          <a:prstGeom prst="ellipse">
            <a:avLst/>
          </a:prstGeom>
          <a:solidFill>
            <a:srgbClr val="F6E27E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xmlns="" id="{39AFC516-2ED4-47BC-88CD-1D19755CD633}"/>
              </a:ext>
            </a:extLst>
          </p:cNvPr>
          <p:cNvSpPr/>
          <p:nvPr/>
        </p:nvSpPr>
        <p:spPr>
          <a:xfrm>
            <a:off x="-152399" y="5543279"/>
            <a:ext cx="12433300" cy="989073"/>
          </a:xfrm>
          <a:prstGeom prst="rect">
            <a:avLst/>
          </a:prstGeom>
          <a:solidFill>
            <a:srgbClr val="54AA8E"/>
          </a:solidFill>
          <a:ln w="31750" cap="rnd">
            <a:solidFill>
              <a:srgbClr val="816D09"/>
            </a:solidFill>
            <a:prstDash val="sysDot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xmlns="" id="{30177C9B-C913-445C-A4BC-8E336FDB9B13}"/>
              </a:ext>
            </a:extLst>
          </p:cNvPr>
          <p:cNvSpPr/>
          <p:nvPr/>
        </p:nvSpPr>
        <p:spPr>
          <a:xfrm>
            <a:off x="-2191080" y="-2316638"/>
            <a:ext cx="7344000" cy="7344000"/>
          </a:xfrm>
          <a:prstGeom prst="ellipse">
            <a:avLst/>
          </a:prstGeom>
          <a:solidFill>
            <a:srgbClr val="F6E27E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xmlns="" id="{5B187B31-CC5A-42FD-A446-F0A61FDF3A7D}"/>
              </a:ext>
            </a:extLst>
          </p:cNvPr>
          <p:cNvSpPr/>
          <p:nvPr/>
        </p:nvSpPr>
        <p:spPr>
          <a:xfrm>
            <a:off x="7637161" y="1355362"/>
            <a:ext cx="3992864" cy="3992864"/>
          </a:xfrm>
          <a:prstGeom prst="ellipse">
            <a:avLst/>
          </a:prstGeom>
          <a:noFill/>
          <a:ln w="66675" cap="rnd">
            <a:solidFill>
              <a:schemeClr val="bg1"/>
            </a:solidFill>
            <a:prstDash val="sysDot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xmlns="" id="{C5071731-282C-4A87-ABBF-6E0EFBBB4E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368" y="945756"/>
            <a:ext cx="2639797" cy="2158171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xmlns="" id="{3BC5B7E6-B178-4776-9A8D-46AE502D9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foregroundMark x1="52466" y1="80603" x2="52466" y2="80603"/>
                        <a14:foregroundMark x1="84604" y1="81466" x2="84604" y2="81466"/>
                        <a14:foregroundMark x1="83857" y1="78664" x2="83857" y2="78664"/>
                        <a14:backgroundMark x1="34828" y1="79310" x2="40957" y2="84267"/>
                        <a14:backgroundMark x1="48430" y1="80388" x2="48430" y2="80388"/>
                        <a14:backgroundMark x1="70852" y1="14655" x2="70852" y2="14655"/>
                        <a14:backgroundMark x1="59342" y1="5388" x2="94469" y2="25431"/>
                        <a14:backgroundMark x1="47235" y1="75647" x2="48132" y2="83621"/>
                        <a14:backgroundMark x1="55755" y1="81897" x2="53961" y2="86638"/>
                        <a14:backgroundMark x1="3139" y1="10991" x2="3139" y2="10991"/>
                        <a14:backgroundMark x1="48580" y1="80388" x2="48879" y2="84483"/>
                        <a14:backgroundMark x1="73244" y1="59052" x2="73244" y2="590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2617" y="2324691"/>
            <a:ext cx="2792195" cy="2054206"/>
          </a:xfrm>
          <a:prstGeom prst="rect">
            <a:avLst/>
          </a:prstGeom>
        </p:spPr>
      </p:pic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xmlns="" id="{C8ED1EB7-70D7-43B7-8D64-780A63D09DED}"/>
              </a:ext>
            </a:extLst>
          </p:cNvPr>
          <p:cNvGrpSpPr/>
          <p:nvPr/>
        </p:nvGrpSpPr>
        <p:grpSpPr>
          <a:xfrm>
            <a:off x="769422" y="3012751"/>
            <a:ext cx="5060119" cy="1170533"/>
            <a:chOff x="6197730" y="2284177"/>
            <a:chExt cx="5060119" cy="1170533"/>
          </a:xfrm>
        </p:grpSpPr>
        <p:sp>
          <p:nvSpPr>
            <p:cNvPr id="42" name="Szövegdoboz 41">
              <a:extLst>
                <a:ext uri="{FF2B5EF4-FFF2-40B4-BE49-F238E27FC236}">
                  <a16:creationId xmlns:a16="http://schemas.microsoft.com/office/drawing/2014/main" xmlns="" id="{AC7D1DDB-1921-448B-AB0F-5ECFC9D337A3}"/>
                </a:ext>
              </a:extLst>
            </p:cNvPr>
            <p:cNvSpPr txBox="1"/>
            <p:nvPr/>
          </p:nvSpPr>
          <p:spPr>
            <a:xfrm>
              <a:off x="6216780" y="2299153"/>
              <a:ext cx="5022720" cy="1117481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Bizony megváltozott az élete!</a:t>
              </a:r>
            </a:p>
            <a:p>
              <a:pPr algn="ctr"/>
              <a:r>
                <a:rPr lang="hu-HU" dirty="0">
                  <a:solidFill>
                    <a:schemeClr val="tx1"/>
                  </a:solidFill>
                </a:rPr>
                <a:t>Saul király szolgálatába vette Dávidot.</a:t>
              </a:r>
            </a:p>
            <a:p>
              <a:pPr algn="ctr"/>
              <a:r>
                <a:rPr lang="hu-HU" dirty="0"/>
                <a:t>A hős pásztorfiú</a:t>
              </a:r>
              <a:r>
                <a:rPr lang="hu-HU" dirty="0">
                  <a:solidFill>
                    <a:schemeClr val="tx1"/>
                  </a:solidFill>
                </a:rPr>
                <a:t> a királyi udvarba költözött.</a:t>
              </a:r>
            </a:p>
          </p:txBody>
        </p:sp>
        <p:pic>
          <p:nvPicPr>
            <p:cNvPr id="43" name="Kép 42">
              <a:extLst>
                <a:ext uri="{FF2B5EF4-FFF2-40B4-BE49-F238E27FC236}">
                  <a16:creationId xmlns:a16="http://schemas.microsoft.com/office/drawing/2014/main" xmlns="" id="{85FC11C8-4775-4C54-A168-83555DBC1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7730" y="2284177"/>
              <a:ext cx="5060119" cy="1170533"/>
            </a:xfrm>
            <a:prstGeom prst="rect">
              <a:avLst/>
            </a:prstGeom>
          </p:spPr>
        </p:pic>
      </p:grpSp>
      <p:pic>
        <p:nvPicPr>
          <p:cNvPr id="45" name="Kép 44">
            <a:extLst>
              <a:ext uri="{FF2B5EF4-FFF2-40B4-BE49-F238E27FC236}">
                <a16:creationId xmlns:a16="http://schemas.microsoft.com/office/drawing/2014/main" xmlns="" id="{D11C6F2D-A810-44CF-97AF-7FFF5DA335D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4127" y="2324691"/>
            <a:ext cx="3298222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166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25 L -0.09401 0.17917 L -0.13138 0.30139 L -0.1638 0.19445 L -0.25065 0.29306 L -0.37942 0.14861 " pathEditMode="relative" rAng="0" ptsTypes="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13" grpId="1" animBg="1"/>
      <p:bldP spid="1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A1880C"/>
            </a:gs>
            <a:gs pos="75000">
              <a:srgbClr val="C1A30E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badkézi sokszög: alakzat 13">
            <a:extLst>
              <a:ext uri="{FF2B5EF4-FFF2-40B4-BE49-F238E27FC236}">
                <a16:creationId xmlns:a16="http://schemas.microsoft.com/office/drawing/2014/main" xmlns="" id="{3FAEE0FB-FDAC-46E3-8977-61E4DB447CEA}"/>
              </a:ext>
            </a:extLst>
          </p:cNvPr>
          <p:cNvSpPr/>
          <p:nvPr/>
        </p:nvSpPr>
        <p:spPr>
          <a:xfrm>
            <a:off x="114937" y="2593081"/>
            <a:ext cx="11962126" cy="4264919"/>
          </a:xfrm>
          <a:custGeom>
            <a:avLst/>
            <a:gdLst>
              <a:gd name="connsiteX0" fmla="*/ 5981063 w 11962126"/>
              <a:gd name="connsiteY0" fmla="*/ 0 h 4264919"/>
              <a:gd name="connsiteX1" fmla="*/ 11962126 w 11962126"/>
              <a:gd name="connsiteY1" fmla="*/ 3672000 h 4264919"/>
              <a:gd name="connsiteX2" fmla="*/ 11893211 w 11962126"/>
              <a:gd name="connsiteY2" fmla="*/ 4231210 h 4264919"/>
              <a:gd name="connsiteX3" fmla="*/ 11883405 w 11962126"/>
              <a:gd name="connsiteY3" fmla="*/ 4264919 h 4264919"/>
              <a:gd name="connsiteX4" fmla="*/ 78721 w 11962126"/>
              <a:gd name="connsiteY4" fmla="*/ 4264919 h 4264919"/>
              <a:gd name="connsiteX5" fmla="*/ 68916 w 11962126"/>
              <a:gd name="connsiteY5" fmla="*/ 4231210 h 4264919"/>
              <a:gd name="connsiteX6" fmla="*/ 0 w 11962126"/>
              <a:gd name="connsiteY6" fmla="*/ 3672000 h 4264919"/>
              <a:gd name="connsiteX7" fmla="*/ 5981063 w 11962126"/>
              <a:gd name="connsiteY7" fmla="*/ 0 h 426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62126" h="4264919">
                <a:moveTo>
                  <a:pt x="5981063" y="0"/>
                </a:moveTo>
                <a:cubicBezTo>
                  <a:pt x="9284313" y="0"/>
                  <a:pt x="11962126" y="1644010"/>
                  <a:pt x="11962126" y="3672000"/>
                </a:cubicBezTo>
                <a:cubicBezTo>
                  <a:pt x="11962126" y="3862124"/>
                  <a:pt x="11938590" y="4048874"/>
                  <a:pt x="11893211" y="4231210"/>
                </a:cubicBezTo>
                <a:lnTo>
                  <a:pt x="11883405" y="4264919"/>
                </a:lnTo>
                <a:lnTo>
                  <a:pt x="78721" y="4264919"/>
                </a:lnTo>
                <a:lnTo>
                  <a:pt x="68916" y="4231210"/>
                </a:lnTo>
                <a:cubicBezTo>
                  <a:pt x="23536" y="4048874"/>
                  <a:pt x="0" y="3862124"/>
                  <a:pt x="0" y="3672000"/>
                </a:cubicBezTo>
                <a:cubicBezTo>
                  <a:pt x="0" y="1644010"/>
                  <a:pt x="2677813" y="0"/>
                  <a:pt x="5981063" y="0"/>
                </a:cubicBezTo>
                <a:close/>
              </a:path>
            </a:pathLst>
          </a:custGeom>
          <a:solidFill>
            <a:srgbClr val="F6E27E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15" name="Szabadkézi sokszög: alakzat 14">
            <a:extLst>
              <a:ext uri="{FF2B5EF4-FFF2-40B4-BE49-F238E27FC236}">
                <a16:creationId xmlns:a16="http://schemas.microsoft.com/office/drawing/2014/main" xmlns="" id="{78118446-5979-4833-ABD4-874C4C6C04EC}"/>
              </a:ext>
            </a:extLst>
          </p:cNvPr>
          <p:cNvSpPr/>
          <p:nvPr/>
        </p:nvSpPr>
        <p:spPr>
          <a:xfrm>
            <a:off x="14961" y="1614196"/>
            <a:ext cx="12397501" cy="5204859"/>
          </a:xfrm>
          <a:custGeom>
            <a:avLst/>
            <a:gdLst>
              <a:gd name="connsiteX0" fmla="*/ 5981063 w 11962126"/>
              <a:gd name="connsiteY0" fmla="*/ 0 h 4264919"/>
              <a:gd name="connsiteX1" fmla="*/ 11962126 w 11962126"/>
              <a:gd name="connsiteY1" fmla="*/ 3672000 h 4264919"/>
              <a:gd name="connsiteX2" fmla="*/ 11893211 w 11962126"/>
              <a:gd name="connsiteY2" fmla="*/ 4231210 h 4264919"/>
              <a:gd name="connsiteX3" fmla="*/ 11883405 w 11962126"/>
              <a:gd name="connsiteY3" fmla="*/ 4264919 h 4264919"/>
              <a:gd name="connsiteX4" fmla="*/ 78721 w 11962126"/>
              <a:gd name="connsiteY4" fmla="*/ 4264919 h 4264919"/>
              <a:gd name="connsiteX5" fmla="*/ 68916 w 11962126"/>
              <a:gd name="connsiteY5" fmla="*/ 4231210 h 4264919"/>
              <a:gd name="connsiteX6" fmla="*/ 0 w 11962126"/>
              <a:gd name="connsiteY6" fmla="*/ 3672000 h 4264919"/>
              <a:gd name="connsiteX7" fmla="*/ 5981063 w 11962126"/>
              <a:gd name="connsiteY7" fmla="*/ 0 h 426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62126" h="4264919">
                <a:moveTo>
                  <a:pt x="5981063" y="0"/>
                </a:moveTo>
                <a:cubicBezTo>
                  <a:pt x="9284313" y="0"/>
                  <a:pt x="11962126" y="1644010"/>
                  <a:pt x="11962126" y="3672000"/>
                </a:cubicBezTo>
                <a:cubicBezTo>
                  <a:pt x="11962126" y="3862124"/>
                  <a:pt x="11938590" y="4048874"/>
                  <a:pt x="11893211" y="4231210"/>
                </a:cubicBezTo>
                <a:lnTo>
                  <a:pt x="11883405" y="4264919"/>
                </a:lnTo>
                <a:lnTo>
                  <a:pt x="78721" y="4264919"/>
                </a:lnTo>
                <a:lnTo>
                  <a:pt x="68916" y="4231210"/>
                </a:lnTo>
                <a:cubicBezTo>
                  <a:pt x="23536" y="4048874"/>
                  <a:pt x="0" y="3862124"/>
                  <a:pt x="0" y="3672000"/>
                </a:cubicBezTo>
                <a:cubicBezTo>
                  <a:pt x="0" y="1644010"/>
                  <a:pt x="2677813" y="0"/>
                  <a:pt x="5981063" y="0"/>
                </a:cubicBezTo>
                <a:close/>
              </a:path>
            </a:pathLst>
          </a:custGeom>
          <a:solidFill>
            <a:srgbClr val="F6E27E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4" b="60902" l="9344" r="51226"/>
                    </a14:imgEffect>
                  </a14:imgLayer>
                </a14:imgProps>
              </a:ext>
            </a:extLst>
          </a:blip>
          <a:srcRect l="8878" t="2966" r="49128" b="46527"/>
          <a:stretch/>
        </p:blipFill>
        <p:spPr>
          <a:xfrm>
            <a:off x="-101026" y="4125218"/>
            <a:ext cx="3222525" cy="273278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8C2D17B2-9125-4017-9F33-ED8BA667FBD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305924" y="4125217"/>
            <a:ext cx="3342639" cy="2732781"/>
          </a:xfrm>
          <a:prstGeom prst="rect">
            <a:avLst/>
          </a:prstGeom>
        </p:spPr>
      </p:pic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023A90DD-0CE0-4102-9CC2-09FDD61D0F1E}"/>
              </a:ext>
            </a:extLst>
          </p:cNvPr>
          <p:cNvGrpSpPr/>
          <p:nvPr/>
        </p:nvGrpSpPr>
        <p:grpSpPr>
          <a:xfrm>
            <a:off x="3259520" y="1590031"/>
            <a:ext cx="6038719" cy="2283567"/>
            <a:chOff x="3133497" y="1441014"/>
            <a:chExt cx="6038719" cy="2283567"/>
          </a:xfrm>
        </p:grpSpPr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xmlns="" id="{0D937CA0-5EBD-493B-BC5F-4F1D866EE4C4}"/>
                </a:ext>
              </a:extLst>
            </p:cNvPr>
            <p:cNvSpPr txBox="1"/>
            <p:nvPr/>
          </p:nvSpPr>
          <p:spPr>
            <a:xfrm>
              <a:off x="3158898" y="1479115"/>
              <a:ext cx="5994087" cy="2218980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hu-HU" sz="2400" dirty="0">
                  <a:solidFill>
                    <a:schemeClr val="tx1"/>
                  </a:solidFill>
                </a:rPr>
                <a:t>Dávid megismerkedett a királyi családdal.</a:t>
              </a:r>
            </a:p>
            <a:p>
              <a:pPr algn="ctr"/>
              <a:r>
                <a:rPr lang="hu-HU" sz="2400" dirty="0"/>
                <a:t>A</a:t>
              </a:r>
              <a:r>
                <a:rPr lang="hu-HU" sz="2400" dirty="0">
                  <a:solidFill>
                    <a:schemeClr val="tx1"/>
                  </a:solidFill>
                </a:rPr>
                <a:t> király legidősebb fia azonnal barátságot kötött Dáviddal.</a:t>
              </a:r>
            </a:p>
            <a:p>
              <a:pPr algn="ctr"/>
              <a:r>
                <a:rPr lang="hu-HU" sz="2400" dirty="0">
                  <a:solidFill>
                    <a:schemeClr val="tx1"/>
                  </a:solidFill>
                </a:rPr>
                <a:t>Ezt a fiút </a:t>
              </a:r>
              <a:r>
                <a:rPr lang="hu-HU" sz="2400" dirty="0" err="1">
                  <a:solidFill>
                    <a:schemeClr val="tx1"/>
                  </a:solidFill>
                </a:rPr>
                <a:t>Jónátánnak</a:t>
              </a:r>
              <a:r>
                <a:rPr lang="hu-HU" sz="2400" dirty="0">
                  <a:solidFill>
                    <a:schemeClr val="tx1"/>
                  </a:solidFill>
                </a:rPr>
                <a:t> hívták.</a:t>
              </a:r>
            </a:p>
          </p:txBody>
        </p:sp>
        <p:pic>
          <p:nvPicPr>
            <p:cNvPr id="12" name="Kép 11">
              <a:extLst>
                <a:ext uri="{FF2B5EF4-FFF2-40B4-BE49-F238E27FC236}">
                  <a16:creationId xmlns:a16="http://schemas.microsoft.com/office/drawing/2014/main" xmlns="" id="{2CCEF08F-E2E1-44BD-A527-8F7575E35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3497" y="1441014"/>
              <a:ext cx="6038719" cy="2283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194709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6B254DC2-1093-44EB-A513-8D79CD92C1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255" y="0"/>
            <a:ext cx="11288889" cy="6858000"/>
          </a:xfrm>
          <a:prstGeom prst="rect">
            <a:avLst/>
          </a:prstGeom>
        </p:spPr>
      </p:pic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xmlns="" id="{8684666E-63F9-4B2F-8240-66728A2BA660}"/>
              </a:ext>
            </a:extLst>
          </p:cNvPr>
          <p:cNvGrpSpPr/>
          <p:nvPr/>
        </p:nvGrpSpPr>
        <p:grpSpPr>
          <a:xfrm>
            <a:off x="3667760" y="4533900"/>
            <a:ext cx="4856480" cy="2125980"/>
            <a:chOff x="3896360" y="1921510"/>
            <a:chExt cx="4856480" cy="2125980"/>
          </a:xfrm>
        </p:grpSpPr>
        <p:sp>
          <p:nvSpPr>
            <p:cNvPr id="3" name="Téglalap: lekerekített 2"/>
            <p:cNvSpPr/>
            <p:nvPr/>
          </p:nvSpPr>
          <p:spPr>
            <a:xfrm>
              <a:off x="3896360" y="1988820"/>
              <a:ext cx="4856480" cy="19913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Annyira jó barátok lettek, hogy egy alkalommal </a:t>
              </a:r>
              <a:r>
                <a:rPr lang="hu-HU" dirty="0" err="1">
                  <a:solidFill>
                    <a:schemeClr val="tx1"/>
                  </a:solidFill>
                </a:rPr>
                <a:t>Jónátán</a:t>
              </a:r>
              <a:r>
                <a:rPr lang="hu-HU" dirty="0">
                  <a:solidFill>
                    <a:schemeClr val="tx1"/>
                  </a:solidFill>
                </a:rPr>
                <a:t> Dávidnak ajándékozta a </a:t>
              </a:r>
              <a:r>
                <a:rPr lang="hu-HU" dirty="0">
                  <a:solidFill>
                    <a:srgbClr val="C00000"/>
                  </a:solidFill>
                </a:rPr>
                <a:t>köpenyét, </a:t>
              </a:r>
              <a:r>
                <a:rPr lang="hu-HU" dirty="0">
                  <a:solidFill>
                    <a:schemeClr val="tx1"/>
                  </a:solidFill>
                </a:rPr>
                <a:t>a</a:t>
              </a:r>
              <a:r>
                <a:rPr lang="hu-HU" dirty="0">
                  <a:solidFill>
                    <a:srgbClr val="C00000"/>
                  </a:solidFill>
                </a:rPr>
                <a:t> ruháját, </a:t>
              </a:r>
              <a:r>
                <a:rPr lang="hu-HU" dirty="0">
                  <a:solidFill>
                    <a:schemeClr val="tx1"/>
                  </a:solidFill>
                </a:rPr>
                <a:t>az</a:t>
              </a:r>
              <a:r>
                <a:rPr lang="hu-HU" dirty="0">
                  <a:solidFill>
                    <a:srgbClr val="C00000"/>
                  </a:solidFill>
                </a:rPr>
                <a:t> övét, </a:t>
              </a:r>
              <a:r>
                <a:rPr lang="hu-HU" dirty="0">
                  <a:solidFill>
                    <a:schemeClr val="tx1"/>
                  </a:solidFill>
                </a:rPr>
                <a:t>sőt a </a:t>
              </a:r>
              <a:r>
                <a:rPr lang="hu-HU" dirty="0">
                  <a:solidFill>
                    <a:srgbClr val="C00000"/>
                  </a:solidFill>
                </a:rPr>
                <a:t>kardját </a:t>
              </a:r>
              <a:r>
                <a:rPr lang="hu-HU" dirty="0">
                  <a:solidFill>
                    <a:schemeClr val="tx1"/>
                  </a:solidFill>
                </a:rPr>
                <a:t>és az </a:t>
              </a:r>
              <a:r>
                <a:rPr lang="hu-HU" dirty="0">
                  <a:solidFill>
                    <a:srgbClr val="C00000"/>
                  </a:solidFill>
                </a:rPr>
                <a:t>íját </a:t>
              </a:r>
              <a:r>
                <a:rPr lang="hu-HU" dirty="0">
                  <a:solidFill>
                    <a:schemeClr val="tx1"/>
                  </a:solidFill>
                </a:rPr>
                <a:t>is.</a:t>
              </a:r>
            </a:p>
            <a:p>
              <a:pPr algn="ctr"/>
              <a:r>
                <a:rPr lang="hu-HU" dirty="0">
                  <a:solidFill>
                    <a:schemeClr val="tx1"/>
                  </a:solidFill>
                </a:rPr>
                <a:t>Megfogadták, hogy mindig támogatni fogják egymást.</a:t>
              </a:r>
            </a:p>
          </p:txBody>
        </p:sp>
        <p:pic>
          <p:nvPicPr>
            <p:cNvPr id="4" name="Kép 3">
              <a:extLst>
                <a:ext uri="{FF2B5EF4-FFF2-40B4-BE49-F238E27FC236}">
                  <a16:creationId xmlns:a16="http://schemas.microsoft.com/office/drawing/2014/main" xmlns="" id="{AA497945-7637-4172-94C0-9EF291FED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6360" y="1921510"/>
              <a:ext cx="4856480" cy="2125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4548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4A9E87"/>
            </a:gs>
            <a:gs pos="42000">
              <a:srgbClr val="639764"/>
            </a:gs>
            <a:gs pos="100000">
              <a:srgbClr val="00B0F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zis buborék 18">
            <a:extLst>
              <a:ext uri="{FF2B5EF4-FFF2-40B4-BE49-F238E27FC236}">
                <a16:creationId xmlns:a16="http://schemas.microsoft.com/office/drawing/2014/main" xmlns="" id="{D830D5C2-098C-4AF6-A24F-4479F98C4821}"/>
              </a:ext>
            </a:extLst>
          </p:cNvPr>
          <p:cNvSpPr/>
          <p:nvPr/>
        </p:nvSpPr>
        <p:spPr>
          <a:xfrm>
            <a:off x="9488912" y="1064351"/>
            <a:ext cx="2563388" cy="1669936"/>
          </a:xfrm>
          <a:prstGeom prst="wedgeEllipseCallout">
            <a:avLst>
              <a:gd name="adj1" fmla="val 7810"/>
              <a:gd name="adj2" fmla="val 188172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Hogy képzelik, hogy elfelejtkeztek rólam!</a:t>
            </a:r>
            <a:endParaRPr lang="hu-HU" sz="2000" dirty="0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xmlns="" id="{7327BD23-5277-4086-B78C-88508581C6CA}"/>
              </a:ext>
            </a:extLst>
          </p:cNvPr>
          <p:cNvSpPr/>
          <p:nvPr/>
        </p:nvSpPr>
        <p:spPr>
          <a:xfrm>
            <a:off x="9896019" y="4760370"/>
            <a:ext cx="2563388" cy="2563388"/>
          </a:xfrm>
          <a:prstGeom prst="ellipse">
            <a:avLst/>
          </a:prstGeom>
          <a:solidFill>
            <a:schemeClr val="bg2">
              <a:lumMod val="10000"/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C3F82BA1-528D-4E41-97CE-250594E90CFB}"/>
              </a:ext>
            </a:extLst>
          </p:cNvPr>
          <p:cNvGrpSpPr/>
          <p:nvPr/>
        </p:nvGrpSpPr>
        <p:grpSpPr>
          <a:xfrm>
            <a:off x="3170349" y="915529"/>
            <a:ext cx="6038719" cy="1814972"/>
            <a:chOff x="3134586" y="164121"/>
            <a:chExt cx="6038719" cy="2283567"/>
          </a:xfrm>
        </p:grpSpPr>
        <p:sp>
          <p:nvSpPr>
            <p:cNvPr id="4" name="Szövegdoboz 3">
              <a:extLst>
                <a:ext uri="{FF2B5EF4-FFF2-40B4-BE49-F238E27FC236}">
                  <a16:creationId xmlns:a16="http://schemas.microsoft.com/office/drawing/2014/main" xmlns="" id="{B53EDFD6-1A39-4B43-975E-7FDE68C3EE6D}"/>
                </a:ext>
              </a:extLst>
            </p:cNvPr>
            <p:cNvSpPr txBox="1"/>
            <p:nvPr/>
          </p:nvSpPr>
          <p:spPr>
            <a:xfrm>
              <a:off x="3158898" y="196415"/>
              <a:ext cx="5994087" cy="2218980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hu-HU" sz="2000" dirty="0">
                  <a:solidFill>
                    <a:schemeClr val="tx1"/>
                  </a:solidFill>
                </a:rPr>
                <a:t>Azt gondoljátok, hogy minden szép és jó volt? Mindenki boldog volt? </a:t>
              </a:r>
            </a:p>
            <a:p>
              <a:pPr algn="ctr"/>
              <a:r>
                <a:rPr lang="hu-HU" sz="2000" dirty="0">
                  <a:solidFill>
                    <a:schemeClr val="tx1"/>
                  </a:solidFill>
                </a:rPr>
                <a:t>Nem!</a:t>
              </a:r>
            </a:p>
            <a:p>
              <a:pPr algn="ctr"/>
              <a:r>
                <a:rPr lang="hu-HU" sz="2000" dirty="0">
                  <a:solidFill>
                    <a:schemeClr val="tx1"/>
                  </a:solidFill>
                </a:rPr>
                <a:t>A bajok most kezdődtek csak igazán.</a:t>
              </a:r>
            </a:p>
            <a:p>
              <a:pPr algn="ctr"/>
              <a:r>
                <a:rPr lang="hu-HU" sz="2000" dirty="0">
                  <a:solidFill>
                    <a:schemeClr val="tx1"/>
                  </a:solidFill>
                </a:rPr>
                <a:t>A barátság veszélybe került!</a:t>
              </a:r>
            </a:p>
          </p:txBody>
        </p:sp>
        <p:pic>
          <p:nvPicPr>
            <p:cNvPr id="5" name="Kép 4">
              <a:extLst>
                <a:ext uri="{FF2B5EF4-FFF2-40B4-BE49-F238E27FC236}">
                  <a16:creationId xmlns:a16="http://schemas.microsoft.com/office/drawing/2014/main" xmlns="" id="{C4307627-71AE-4206-A2B5-09DD535FA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4586" y="164121"/>
              <a:ext cx="6038719" cy="2283567"/>
            </a:xfrm>
            <a:prstGeom prst="rect">
              <a:avLst/>
            </a:prstGeom>
          </p:spPr>
        </p:pic>
      </p:grpSp>
      <p:sp>
        <p:nvSpPr>
          <p:cNvPr id="6" name="Ellipszis buborék 18">
            <a:extLst>
              <a:ext uri="{FF2B5EF4-FFF2-40B4-BE49-F238E27FC236}">
                <a16:creationId xmlns:a16="http://schemas.microsoft.com/office/drawing/2014/main" xmlns="" id="{8598D40E-DF0F-4458-A80F-22C890F2CE19}"/>
              </a:ext>
            </a:extLst>
          </p:cNvPr>
          <p:cNvSpPr/>
          <p:nvPr/>
        </p:nvSpPr>
        <p:spPr>
          <a:xfrm>
            <a:off x="369955" y="4768391"/>
            <a:ext cx="2729002" cy="1890757"/>
          </a:xfrm>
          <a:prstGeom prst="wedgeEllipseCallout">
            <a:avLst>
              <a:gd name="adj1" fmla="val -58052"/>
              <a:gd name="adj2" fmla="val 40071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Dávod győzött a harcban!</a:t>
            </a:r>
            <a:endParaRPr lang="hu-HU" dirty="0"/>
          </a:p>
        </p:txBody>
      </p:sp>
      <p:sp>
        <p:nvSpPr>
          <p:cNvPr id="7" name="Ellipszis buborék 18">
            <a:extLst>
              <a:ext uri="{FF2B5EF4-FFF2-40B4-BE49-F238E27FC236}">
                <a16:creationId xmlns:a16="http://schemas.microsoft.com/office/drawing/2014/main" xmlns="" id="{448D1CD6-9C66-4FD7-8FE3-14CCAAC5CE15}"/>
              </a:ext>
            </a:extLst>
          </p:cNvPr>
          <p:cNvSpPr/>
          <p:nvPr/>
        </p:nvSpPr>
        <p:spPr>
          <a:xfrm>
            <a:off x="671225" y="3280057"/>
            <a:ext cx="1998518" cy="1339077"/>
          </a:xfrm>
          <a:prstGeom prst="wedgeEllipseCallout">
            <a:avLst>
              <a:gd name="adj1" fmla="val -80284"/>
              <a:gd name="adj2" fmla="val 1068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Éljen Dávid!</a:t>
            </a:r>
            <a:endParaRPr lang="hu-HU" dirty="0"/>
          </a:p>
        </p:txBody>
      </p:sp>
      <p:sp>
        <p:nvSpPr>
          <p:cNvPr id="8" name="Ellipszis buborék 18">
            <a:extLst>
              <a:ext uri="{FF2B5EF4-FFF2-40B4-BE49-F238E27FC236}">
                <a16:creationId xmlns:a16="http://schemas.microsoft.com/office/drawing/2014/main" xmlns="" id="{177901C1-72F2-4643-8E58-1F09EDC545FC}"/>
              </a:ext>
            </a:extLst>
          </p:cNvPr>
          <p:cNvSpPr/>
          <p:nvPr/>
        </p:nvSpPr>
        <p:spPr>
          <a:xfrm>
            <a:off x="466729" y="1899319"/>
            <a:ext cx="2407511" cy="1174081"/>
          </a:xfrm>
          <a:prstGeom prst="wedgeEllipseCallout">
            <a:avLst>
              <a:gd name="adj1" fmla="val -68725"/>
              <a:gd name="adj2" fmla="val 4523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Dávid ismét legyőzte az ellenséget!</a:t>
            </a:r>
            <a:endParaRPr lang="hu-HU" dirty="0"/>
          </a:p>
        </p:txBody>
      </p:sp>
      <p:sp>
        <p:nvSpPr>
          <p:cNvPr id="9" name="Ellipszis buborék 18">
            <a:extLst>
              <a:ext uri="{FF2B5EF4-FFF2-40B4-BE49-F238E27FC236}">
                <a16:creationId xmlns:a16="http://schemas.microsoft.com/office/drawing/2014/main" xmlns="" id="{24786930-0BBF-4661-9F25-9F98A32DBE75}"/>
              </a:ext>
            </a:extLst>
          </p:cNvPr>
          <p:cNvSpPr/>
          <p:nvPr/>
        </p:nvSpPr>
        <p:spPr>
          <a:xfrm>
            <a:off x="646297" y="245989"/>
            <a:ext cx="2176317" cy="1339077"/>
          </a:xfrm>
          <a:prstGeom prst="wedgeEllipseCallout">
            <a:avLst>
              <a:gd name="adj1" fmla="val -70285"/>
              <a:gd name="adj2" fmla="val 2965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Éljen Dávid!</a:t>
            </a:r>
            <a:endParaRPr lang="hu-HU" dirty="0"/>
          </a:p>
        </p:txBody>
      </p: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xmlns="" id="{AC796212-DD59-429D-B959-292A3C9A0EA0}"/>
              </a:ext>
            </a:extLst>
          </p:cNvPr>
          <p:cNvGrpSpPr/>
          <p:nvPr/>
        </p:nvGrpSpPr>
        <p:grpSpPr>
          <a:xfrm>
            <a:off x="3170349" y="3369110"/>
            <a:ext cx="6038719" cy="1141919"/>
            <a:chOff x="2958781" y="1264182"/>
            <a:chExt cx="6038719" cy="2283567"/>
          </a:xfrm>
        </p:grpSpPr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xmlns="" id="{039B6559-C455-4561-A87F-4841B67170CF}"/>
                </a:ext>
              </a:extLst>
            </p:cNvPr>
            <p:cNvSpPr txBox="1"/>
            <p:nvPr/>
          </p:nvSpPr>
          <p:spPr>
            <a:xfrm>
              <a:off x="2981098" y="1283230"/>
              <a:ext cx="5994087" cy="2235829"/>
            </a:xfrm>
            <a:prstGeom prst="roundRect">
              <a:avLst>
                <a:gd name="adj" fmla="val 25927"/>
              </a:avLst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hu-HU" sz="2000" dirty="0">
                  <a:solidFill>
                    <a:schemeClr val="tx1"/>
                  </a:solidFill>
                </a:rPr>
                <a:t>Az emberek hősként ünnepelték Dávidot, aki Isten segítségével egyik győzelmet aratta a másik után.</a:t>
              </a:r>
            </a:p>
          </p:txBody>
        </p:sp>
        <p:pic>
          <p:nvPicPr>
            <p:cNvPr id="12" name="Kép 11">
              <a:extLst>
                <a:ext uri="{FF2B5EF4-FFF2-40B4-BE49-F238E27FC236}">
                  <a16:creationId xmlns:a16="http://schemas.microsoft.com/office/drawing/2014/main" xmlns="" id="{4DB4551D-D2C7-4D7A-82AF-A7F8DDAE0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8781" y="1264182"/>
              <a:ext cx="6038719" cy="2283567"/>
            </a:xfrm>
            <a:prstGeom prst="rect">
              <a:avLst/>
            </a:prstGeom>
          </p:spPr>
        </p:pic>
      </p:grpSp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9DEF296D-190E-4C4B-B75D-ADFDF13D2F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0023726" y="4964800"/>
            <a:ext cx="2028574" cy="1890758"/>
          </a:xfrm>
          <a:prstGeom prst="rect">
            <a:avLst/>
          </a:prstGeom>
        </p:spPr>
      </p:pic>
      <p:sp>
        <p:nvSpPr>
          <p:cNvPr id="15" name="Ellipszis buborék 18">
            <a:extLst>
              <a:ext uri="{FF2B5EF4-FFF2-40B4-BE49-F238E27FC236}">
                <a16:creationId xmlns:a16="http://schemas.microsoft.com/office/drawing/2014/main" xmlns="" id="{6227BA32-EF89-492A-848C-CD03D0BDCFBF}"/>
              </a:ext>
            </a:extLst>
          </p:cNvPr>
          <p:cNvSpPr/>
          <p:nvPr/>
        </p:nvSpPr>
        <p:spPr>
          <a:xfrm>
            <a:off x="5676900" y="4964800"/>
            <a:ext cx="2933545" cy="1339077"/>
          </a:xfrm>
          <a:prstGeom prst="wedgeEllipseCallout">
            <a:avLst>
              <a:gd name="adj1" fmla="val 98041"/>
              <a:gd name="adj2" fmla="val 13397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Már megint csak Dávidot éltetik!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139427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4" grpId="0" animBg="1"/>
      <p:bldP spid="6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4A9E87"/>
            </a:gs>
            <a:gs pos="42000">
              <a:srgbClr val="639764"/>
            </a:gs>
            <a:gs pos="100000">
              <a:srgbClr val="00B0F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abadkézi sokszög: alakzat 7">
            <a:extLst>
              <a:ext uri="{FF2B5EF4-FFF2-40B4-BE49-F238E27FC236}">
                <a16:creationId xmlns:a16="http://schemas.microsoft.com/office/drawing/2014/main" xmlns="" id="{068B1426-8082-4DC7-9B44-C096E2A260F1}"/>
              </a:ext>
            </a:extLst>
          </p:cNvPr>
          <p:cNvSpPr/>
          <p:nvPr/>
        </p:nvSpPr>
        <p:spPr>
          <a:xfrm>
            <a:off x="-102751" y="1653141"/>
            <a:ext cx="12397501" cy="5204859"/>
          </a:xfrm>
          <a:custGeom>
            <a:avLst/>
            <a:gdLst>
              <a:gd name="connsiteX0" fmla="*/ 5981063 w 11962126"/>
              <a:gd name="connsiteY0" fmla="*/ 0 h 4264919"/>
              <a:gd name="connsiteX1" fmla="*/ 11962126 w 11962126"/>
              <a:gd name="connsiteY1" fmla="*/ 3672000 h 4264919"/>
              <a:gd name="connsiteX2" fmla="*/ 11893211 w 11962126"/>
              <a:gd name="connsiteY2" fmla="*/ 4231210 h 4264919"/>
              <a:gd name="connsiteX3" fmla="*/ 11883405 w 11962126"/>
              <a:gd name="connsiteY3" fmla="*/ 4264919 h 4264919"/>
              <a:gd name="connsiteX4" fmla="*/ 78721 w 11962126"/>
              <a:gd name="connsiteY4" fmla="*/ 4264919 h 4264919"/>
              <a:gd name="connsiteX5" fmla="*/ 68916 w 11962126"/>
              <a:gd name="connsiteY5" fmla="*/ 4231210 h 4264919"/>
              <a:gd name="connsiteX6" fmla="*/ 0 w 11962126"/>
              <a:gd name="connsiteY6" fmla="*/ 3672000 h 4264919"/>
              <a:gd name="connsiteX7" fmla="*/ 5981063 w 11962126"/>
              <a:gd name="connsiteY7" fmla="*/ 0 h 426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62126" h="4264919">
                <a:moveTo>
                  <a:pt x="5981063" y="0"/>
                </a:moveTo>
                <a:cubicBezTo>
                  <a:pt x="9284313" y="0"/>
                  <a:pt x="11962126" y="1644010"/>
                  <a:pt x="11962126" y="3672000"/>
                </a:cubicBezTo>
                <a:cubicBezTo>
                  <a:pt x="11962126" y="3862124"/>
                  <a:pt x="11938590" y="4048874"/>
                  <a:pt x="11893211" y="4231210"/>
                </a:cubicBezTo>
                <a:lnTo>
                  <a:pt x="11883405" y="4264919"/>
                </a:lnTo>
                <a:lnTo>
                  <a:pt x="78721" y="4264919"/>
                </a:lnTo>
                <a:lnTo>
                  <a:pt x="68916" y="4231210"/>
                </a:lnTo>
                <a:cubicBezTo>
                  <a:pt x="23536" y="4048874"/>
                  <a:pt x="0" y="3862124"/>
                  <a:pt x="0" y="3672000"/>
                </a:cubicBezTo>
                <a:cubicBezTo>
                  <a:pt x="0" y="1644010"/>
                  <a:pt x="2677813" y="0"/>
                  <a:pt x="5981063" y="0"/>
                </a:cubicBezTo>
                <a:close/>
              </a:path>
            </a:pathLst>
          </a:custGeom>
          <a:solidFill>
            <a:srgbClr val="F6E27E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57BA7712-DDFF-4279-8D97-69AA319099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>
                        <a14:foregroundMark x1="73650" y1="45761" x2="73650" y2="45761"/>
                        <a14:backgroundMark x1="21550" y1="23539" x2="24250" y2="79835"/>
                        <a14:backgroundMark x1="24250" y1="79835" x2="24600" y2="79835"/>
                        <a14:backgroundMark x1="58000" y1="34074" x2="58000" y2="6502"/>
                        <a14:backgroundMark x1="75900" y1="30041" x2="62550" y2="8971"/>
                        <a14:backgroundMark x1="62550" y1="8971" x2="61500" y2="8148"/>
                        <a14:backgroundMark x1="30250" y1="39671" x2="33250" y2="7243"/>
                        <a14:backgroundMark x1="48450" y1="33909" x2="54550" y2="20576"/>
                        <a14:backgroundMark x1="51250" y1="43045" x2="51250" y2="43045"/>
                        <a14:backgroundMark x1="50250" y1="40082" x2="50250" y2="40082"/>
                        <a14:backgroundMark x1="45250" y1="33004" x2="45250" y2="33004"/>
                        <a14:backgroundMark x1="47800" y1="29794" x2="47800" y2="29794"/>
                      </a14:backgroundRemoval>
                    </a14:imgEffect>
                  </a14:imgLayer>
                </a14:imgProps>
              </a:ext>
            </a:extLst>
          </a:blip>
          <a:srcRect l="54515" t="13390" r="27594" b="61722"/>
          <a:stretch/>
        </p:blipFill>
        <p:spPr>
          <a:xfrm>
            <a:off x="3919978" y="3797300"/>
            <a:ext cx="3621882" cy="3060700"/>
          </a:xfrm>
          <a:prstGeom prst="rect">
            <a:avLst/>
          </a:prstGeom>
        </p:spPr>
      </p:pic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xmlns="" id="{46423CD6-C4AF-42BD-9349-AD399BD59E5B}"/>
              </a:ext>
            </a:extLst>
          </p:cNvPr>
          <p:cNvGrpSpPr/>
          <p:nvPr/>
        </p:nvGrpSpPr>
        <p:grpSpPr>
          <a:xfrm>
            <a:off x="2809940" y="379519"/>
            <a:ext cx="6038719" cy="2530985"/>
            <a:chOff x="3136581" y="1223248"/>
            <a:chExt cx="6038719" cy="2530985"/>
          </a:xfrm>
        </p:grpSpPr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xmlns="" id="{7DB0F17D-0B85-4094-9A42-FB55C7C4DB65}"/>
                </a:ext>
              </a:extLst>
            </p:cNvPr>
            <p:cNvSpPr txBox="1"/>
            <p:nvPr/>
          </p:nvSpPr>
          <p:spPr>
            <a:xfrm>
              <a:off x="3158898" y="1286749"/>
              <a:ext cx="5994087" cy="2411346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hu-HU" sz="2400" dirty="0">
                  <a:solidFill>
                    <a:schemeClr val="tx1"/>
                  </a:solidFill>
                </a:rPr>
                <a:t>Saul egyre dühösebb és féltékeny lett Dávidra.</a:t>
              </a:r>
            </a:p>
            <a:p>
              <a:pPr algn="ctr"/>
              <a:r>
                <a:rPr lang="hu-HU" sz="2400" dirty="0">
                  <a:solidFill>
                    <a:schemeClr val="tx1"/>
                  </a:solidFill>
                </a:rPr>
                <a:t>Úgy tűnt, hogy meg akarja ölni.</a:t>
              </a:r>
            </a:p>
            <a:p>
              <a:pPr algn="ctr"/>
              <a:r>
                <a:rPr lang="hu-HU" sz="2400" dirty="0">
                  <a:solidFill>
                    <a:schemeClr val="tx1"/>
                  </a:solidFill>
                </a:rPr>
                <a:t>De vajon mit tesz </a:t>
              </a:r>
              <a:r>
                <a:rPr lang="hu-HU" sz="2400" dirty="0" err="1">
                  <a:solidFill>
                    <a:schemeClr val="tx1"/>
                  </a:solidFill>
                </a:rPr>
                <a:t>Jónátán</a:t>
              </a:r>
              <a:r>
                <a:rPr lang="hu-HU" sz="2400" dirty="0">
                  <a:solidFill>
                    <a:schemeClr val="tx1"/>
                  </a:solidFill>
                </a:rPr>
                <a:t>?</a:t>
              </a:r>
            </a:p>
            <a:p>
              <a:pPr algn="ctr"/>
              <a:r>
                <a:rPr lang="hu-HU" sz="2400" dirty="0">
                  <a:solidFill>
                    <a:schemeClr val="tx1"/>
                  </a:solidFill>
                </a:rPr>
                <a:t>Segít a barátjának?</a:t>
              </a:r>
            </a:p>
            <a:p>
              <a:pPr algn="ctr"/>
              <a:r>
                <a:rPr lang="hu-HU" sz="2400" dirty="0">
                  <a:solidFill>
                    <a:schemeClr val="tx1"/>
                  </a:solidFill>
                </a:rPr>
                <a:t>Vagy az apja mellé áll?</a:t>
              </a:r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xmlns="" id="{E95D20F5-6527-4334-93BC-BD7542739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6581" y="1223248"/>
              <a:ext cx="6038719" cy="2530985"/>
            </a:xfrm>
            <a:prstGeom prst="rect">
              <a:avLst/>
            </a:prstGeom>
          </p:spPr>
        </p:pic>
      </p:grpSp>
      <p:sp>
        <p:nvSpPr>
          <p:cNvPr id="12" name="Ellipszis buborék 18">
            <a:extLst>
              <a:ext uri="{FF2B5EF4-FFF2-40B4-BE49-F238E27FC236}">
                <a16:creationId xmlns:a16="http://schemas.microsoft.com/office/drawing/2014/main" xmlns="" id="{B130824A-06FF-42F2-8C95-5FE408747188}"/>
              </a:ext>
            </a:extLst>
          </p:cNvPr>
          <p:cNvSpPr/>
          <p:nvPr/>
        </p:nvSpPr>
        <p:spPr>
          <a:xfrm>
            <a:off x="8075496" y="2854366"/>
            <a:ext cx="3621882" cy="2033961"/>
          </a:xfrm>
          <a:prstGeom prst="cloudCallout">
            <a:avLst>
              <a:gd name="adj1" fmla="val -80313"/>
              <a:gd name="adj2" fmla="val 4906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Megígértük Dáviddal egymásnak, hogy sohasem hagyjuk cserben egymást.</a:t>
            </a:r>
            <a:endParaRPr lang="hu-HU" sz="2000" dirty="0"/>
          </a:p>
        </p:txBody>
      </p:sp>
      <p:sp>
        <p:nvSpPr>
          <p:cNvPr id="13" name="Ellipszis buborék 18">
            <a:extLst>
              <a:ext uri="{FF2B5EF4-FFF2-40B4-BE49-F238E27FC236}">
                <a16:creationId xmlns:a16="http://schemas.microsoft.com/office/drawing/2014/main" xmlns="" id="{11A4D2C7-E978-468F-9AF7-368B38B343FF}"/>
              </a:ext>
            </a:extLst>
          </p:cNvPr>
          <p:cNvSpPr/>
          <p:nvPr/>
        </p:nvSpPr>
        <p:spPr>
          <a:xfrm>
            <a:off x="978018" y="2249002"/>
            <a:ext cx="2675142" cy="1650413"/>
          </a:xfrm>
          <a:prstGeom prst="cloudCallout">
            <a:avLst>
              <a:gd name="adj1" fmla="val 64725"/>
              <a:gd name="adj2" fmla="val 7940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Apám Dávid ellen fordult.</a:t>
            </a:r>
            <a:endParaRPr lang="hu-HU" sz="2000" dirty="0"/>
          </a:p>
        </p:txBody>
      </p:sp>
      <p:sp>
        <p:nvSpPr>
          <p:cNvPr id="14" name="Ellipszis buborék 18">
            <a:extLst>
              <a:ext uri="{FF2B5EF4-FFF2-40B4-BE49-F238E27FC236}">
                <a16:creationId xmlns:a16="http://schemas.microsoft.com/office/drawing/2014/main" xmlns="" id="{A94CCE83-7CEE-440A-9226-F32C8EDF54A9}"/>
              </a:ext>
            </a:extLst>
          </p:cNvPr>
          <p:cNvSpPr/>
          <p:nvPr/>
        </p:nvSpPr>
        <p:spPr>
          <a:xfrm>
            <a:off x="554242" y="4476421"/>
            <a:ext cx="2908300" cy="2005687"/>
          </a:xfrm>
          <a:custGeom>
            <a:avLst/>
            <a:gdLst>
              <a:gd name="connsiteX0" fmla="*/ 262554 w 2908300"/>
              <a:gd name="connsiteY0" fmla="*/ 667169 h 2005687"/>
              <a:gd name="connsiteX1" fmla="*/ 378550 w 2908300"/>
              <a:gd name="connsiteY1" fmla="*/ 320677 h 2005687"/>
              <a:gd name="connsiteX2" fmla="*/ 942841 w 2908300"/>
              <a:gd name="connsiteY2" fmla="*/ 241518 h 2005687"/>
              <a:gd name="connsiteX3" fmla="*/ 1511777 w 2908300"/>
              <a:gd name="connsiteY3" fmla="*/ 159340 h 2005687"/>
              <a:gd name="connsiteX4" fmla="*/ 1733467 w 2908300"/>
              <a:gd name="connsiteY4" fmla="*/ 9285 h 2005687"/>
              <a:gd name="connsiteX5" fmla="*/ 2008410 w 2908300"/>
              <a:gd name="connsiteY5" fmla="*/ 115187 h 2005687"/>
              <a:gd name="connsiteX6" fmla="*/ 2387431 w 2908300"/>
              <a:gd name="connsiteY6" fmla="*/ 32035 h 2005687"/>
              <a:gd name="connsiteX7" fmla="*/ 2579635 w 2908300"/>
              <a:gd name="connsiteY7" fmla="*/ 258882 h 2005687"/>
              <a:gd name="connsiteX8" fmla="*/ 2826302 w 2908300"/>
              <a:gd name="connsiteY8" fmla="*/ 479043 h 2005687"/>
              <a:gd name="connsiteX9" fmla="*/ 2815261 w 2908300"/>
              <a:gd name="connsiteY9" fmla="*/ 717775 h 2005687"/>
              <a:gd name="connsiteX10" fmla="*/ 2895912 w 2908300"/>
              <a:gd name="connsiteY10" fmla="*/ 1082792 h 2005687"/>
              <a:gd name="connsiteX11" fmla="*/ 2518103 w 2908300"/>
              <a:gd name="connsiteY11" fmla="*/ 1402309 h 2005687"/>
              <a:gd name="connsiteX12" fmla="*/ 2382853 w 2908300"/>
              <a:gd name="connsiteY12" fmla="*/ 1676095 h 2005687"/>
              <a:gd name="connsiteX13" fmla="*/ 1922372 w 2908300"/>
              <a:gd name="connsiteY13" fmla="*/ 1709244 h 2005687"/>
              <a:gd name="connsiteX14" fmla="*/ 1593304 w 2908300"/>
              <a:gd name="connsiteY14" fmla="*/ 2001322 h 2005687"/>
              <a:gd name="connsiteX15" fmla="*/ 1109462 w 2908300"/>
              <a:gd name="connsiteY15" fmla="*/ 1823039 h 2005687"/>
              <a:gd name="connsiteX16" fmla="*/ 390735 w 2908300"/>
              <a:gd name="connsiteY16" fmla="*/ 1646891 h 2005687"/>
              <a:gd name="connsiteX17" fmla="*/ 74727 w 2908300"/>
              <a:gd name="connsiteY17" fmla="*/ 1450873 h 2005687"/>
              <a:gd name="connsiteX18" fmla="*/ 142250 w 2908300"/>
              <a:gd name="connsiteY18" fmla="*/ 1186280 h 2005687"/>
              <a:gd name="connsiteX19" fmla="*/ -337 w 2908300"/>
              <a:gd name="connsiteY19" fmla="*/ 914816 h 2005687"/>
              <a:gd name="connsiteX20" fmla="*/ 260063 w 2908300"/>
              <a:gd name="connsiteY20" fmla="*/ 673530 h 2005687"/>
              <a:gd name="connsiteX21" fmla="*/ 262554 w 2908300"/>
              <a:gd name="connsiteY21" fmla="*/ 667169 h 2005687"/>
              <a:gd name="connsiteX0" fmla="*/ 4199576 w 2908300"/>
              <a:gd name="connsiteY0" fmla="*/ 830635 h 2005687"/>
              <a:gd name="connsiteX1" fmla="*/ 4143862 w 2908300"/>
              <a:gd name="connsiteY1" fmla="*/ 886349 h 2005687"/>
              <a:gd name="connsiteX2" fmla="*/ 4088148 w 2908300"/>
              <a:gd name="connsiteY2" fmla="*/ 830635 h 2005687"/>
              <a:gd name="connsiteX3" fmla="*/ 4143862 w 2908300"/>
              <a:gd name="connsiteY3" fmla="*/ 774921 h 2005687"/>
              <a:gd name="connsiteX4" fmla="*/ 4199576 w 2908300"/>
              <a:gd name="connsiteY4" fmla="*/ 830635 h 2005687"/>
              <a:gd name="connsiteX0" fmla="*/ 3878426 w 2908300"/>
              <a:gd name="connsiteY0" fmla="*/ 854764 h 2005687"/>
              <a:gd name="connsiteX1" fmla="*/ 3766999 w 2908300"/>
              <a:gd name="connsiteY1" fmla="*/ 966191 h 2005687"/>
              <a:gd name="connsiteX2" fmla="*/ 3655572 w 2908300"/>
              <a:gd name="connsiteY2" fmla="*/ 854764 h 2005687"/>
              <a:gd name="connsiteX3" fmla="*/ 3766999 w 2908300"/>
              <a:gd name="connsiteY3" fmla="*/ 743337 h 2005687"/>
              <a:gd name="connsiteX4" fmla="*/ 3878426 w 2908300"/>
              <a:gd name="connsiteY4" fmla="*/ 854764 h 2005687"/>
              <a:gd name="connsiteX0" fmla="*/ 3446077 w 2908300"/>
              <a:gd name="connsiteY0" fmla="*/ 886012 h 2005687"/>
              <a:gd name="connsiteX1" fmla="*/ 3278936 w 2908300"/>
              <a:gd name="connsiteY1" fmla="*/ 1053153 h 2005687"/>
              <a:gd name="connsiteX2" fmla="*/ 3111795 w 2908300"/>
              <a:gd name="connsiteY2" fmla="*/ 886012 h 2005687"/>
              <a:gd name="connsiteX3" fmla="*/ 3278936 w 2908300"/>
              <a:gd name="connsiteY3" fmla="*/ 718871 h 2005687"/>
              <a:gd name="connsiteX4" fmla="*/ 3446077 w 2908300"/>
              <a:gd name="connsiteY4" fmla="*/ 886012 h 2005687"/>
              <a:gd name="connsiteX0" fmla="*/ 315941 w 2908300"/>
              <a:gd name="connsiteY0" fmla="*/ 1215344 h 2005687"/>
              <a:gd name="connsiteX1" fmla="*/ 145414 w 2908300"/>
              <a:gd name="connsiteY1" fmla="*/ 1178341 h 2005687"/>
              <a:gd name="connsiteX2" fmla="*/ 466405 w 2908300"/>
              <a:gd name="connsiteY2" fmla="*/ 1620288 h 2005687"/>
              <a:gd name="connsiteX3" fmla="*/ 391812 w 2908300"/>
              <a:gd name="connsiteY3" fmla="*/ 1637977 h 2005687"/>
              <a:gd name="connsiteX4" fmla="*/ 1109327 w 2908300"/>
              <a:gd name="connsiteY4" fmla="*/ 1814868 h 2005687"/>
              <a:gd name="connsiteX5" fmla="*/ 1064357 w 2908300"/>
              <a:gd name="connsiteY5" fmla="*/ 1734083 h 2005687"/>
              <a:gd name="connsiteX6" fmla="*/ 1940684 w 2908300"/>
              <a:gd name="connsiteY6" fmla="*/ 1613417 h 2005687"/>
              <a:gd name="connsiteX7" fmla="*/ 1922709 w 2908300"/>
              <a:gd name="connsiteY7" fmla="*/ 1702048 h 2005687"/>
              <a:gd name="connsiteX8" fmla="*/ 2297624 w 2908300"/>
              <a:gd name="connsiteY8" fmla="*/ 1065706 h 2005687"/>
              <a:gd name="connsiteX9" fmla="*/ 2516487 w 2908300"/>
              <a:gd name="connsiteY9" fmla="*/ 1397016 h 2005687"/>
              <a:gd name="connsiteX10" fmla="*/ 2813914 w 2908300"/>
              <a:gd name="connsiteY10" fmla="*/ 712854 h 2005687"/>
              <a:gd name="connsiteX11" fmla="*/ 2716432 w 2908300"/>
              <a:gd name="connsiteY11" fmla="*/ 837095 h 2005687"/>
              <a:gd name="connsiteX12" fmla="*/ 2580039 w 2908300"/>
              <a:gd name="connsiteY12" fmla="*/ 251918 h 2005687"/>
              <a:gd name="connsiteX13" fmla="*/ 2585155 w 2908300"/>
              <a:gd name="connsiteY13" fmla="*/ 310602 h 2005687"/>
              <a:gd name="connsiteX14" fmla="*/ 1957582 w 2908300"/>
              <a:gd name="connsiteY14" fmla="*/ 183483 h 2005687"/>
              <a:gd name="connsiteX15" fmla="*/ 2007534 w 2908300"/>
              <a:gd name="connsiteY15" fmla="*/ 108641 h 2005687"/>
              <a:gd name="connsiteX16" fmla="*/ 1490571 w 2908300"/>
              <a:gd name="connsiteY16" fmla="*/ 219139 h 2005687"/>
              <a:gd name="connsiteX17" fmla="*/ 1514739 w 2908300"/>
              <a:gd name="connsiteY17" fmla="*/ 154605 h 2005687"/>
              <a:gd name="connsiteX18" fmla="*/ 942504 w 2908300"/>
              <a:gd name="connsiteY18" fmla="*/ 241053 h 2005687"/>
              <a:gd name="connsiteX19" fmla="*/ 1030022 w 2908300"/>
              <a:gd name="connsiteY19" fmla="*/ 303638 h 2005687"/>
              <a:gd name="connsiteX20" fmla="*/ 277836 w 2908300"/>
              <a:gd name="connsiteY20" fmla="*/ 733050 h 2005687"/>
              <a:gd name="connsiteX21" fmla="*/ 262554 w 2908300"/>
              <a:gd name="connsiteY21" fmla="*/ 667169 h 200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08300" h="2005687" fill="none" extrusionOk="0">
                <a:moveTo>
                  <a:pt x="262554" y="667169"/>
                </a:moveTo>
                <a:cubicBezTo>
                  <a:pt x="229838" y="570263"/>
                  <a:pt x="282985" y="409045"/>
                  <a:pt x="378550" y="320677"/>
                </a:cubicBezTo>
                <a:cubicBezTo>
                  <a:pt x="532793" y="175925"/>
                  <a:pt x="756435" y="101131"/>
                  <a:pt x="942841" y="241518"/>
                </a:cubicBezTo>
                <a:cubicBezTo>
                  <a:pt x="1098053" y="69029"/>
                  <a:pt x="1335662" y="2115"/>
                  <a:pt x="1511777" y="159340"/>
                </a:cubicBezTo>
                <a:cubicBezTo>
                  <a:pt x="1553084" y="83892"/>
                  <a:pt x="1633663" y="8968"/>
                  <a:pt x="1733467" y="9285"/>
                </a:cubicBezTo>
                <a:cubicBezTo>
                  <a:pt x="1860556" y="-21109"/>
                  <a:pt x="1954419" y="17513"/>
                  <a:pt x="2008410" y="115187"/>
                </a:cubicBezTo>
                <a:cubicBezTo>
                  <a:pt x="2087678" y="7117"/>
                  <a:pt x="2269679" y="-35451"/>
                  <a:pt x="2387431" y="32035"/>
                </a:cubicBezTo>
                <a:cubicBezTo>
                  <a:pt x="2482146" y="76032"/>
                  <a:pt x="2570325" y="185163"/>
                  <a:pt x="2579635" y="258882"/>
                </a:cubicBezTo>
                <a:cubicBezTo>
                  <a:pt x="2720656" y="283789"/>
                  <a:pt x="2780868" y="400269"/>
                  <a:pt x="2826302" y="479043"/>
                </a:cubicBezTo>
                <a:cubicBezTo>
                  <a:pt x="2856010" y="557890"/>
                  <a:pt x="2845497" y="628125"/>
                  <a:pt x="2815261" y="717775"/>
                </a:cubicBezTo>
                <a:cubicBezTo>
                  <a:pt x="2938357" y="822709"/>
                  <a:pt x="2945888" y="972577"/>
                  <a:pt x="2895912" y="1082792"/>
                </a:cubicBezTo>
                <a:cubicBezTo>
                  <a:pt x="2856952" y="1257303"/>
                  <a:pt x="2718816" y="1420058"/>
                  <a:pt x="2518103" y="1402309"/>
                </a:cubicBezTo>
                <a:cubicBezTo>
                  <a:pt x="2523375" y="1513643"/>
                  <a:pt x="2459979" y="1596813"/>
                  <a:pt x="2382853" y="1676095"/>
                </a:cubicBezTo>
                <a:cubicBezTo>
                  <a:pt x="2242932" y="1791163"/>
                  <a:pt x="2085749" y="1798126"/>
                  <a:pt x="1922372" y="1709244"/>
                </a:cubicBezTo>
                <a:cubicBezTo>
                  <a:pt x="1882766" y="1847033"/>
                  <a:pt x="1728586" y="1927117"/>
                  <a:pt x="1593304" y="2001322"/>
                </a:cubicBezTo>
                <a:cubicBezTo>
                  <a:pt x="1378088" y="2057103"/>
                  <a:pt x="1217213" y="2001747"/>
                  <a:pt x="1109462" y="1823039"/>
                </a:cubicBezTo>
                <a:cubicBezTo>
                  <a:pt x="844633" y="1946975"/>
                  <a:pt x="575567" y="1841694"/>
                  <a:pt x="390735" y="1646891"/>
                </a:cubicBezTo>
                <a:cubicBezTo>
                  <a:pt x="257944" y="1674251"/>
                  <a:pt x="120602" y="1580661"/>
                  <a:pt x="74727" y="1450873"/>
                </a:cubicBezTo>
                <a:cubicBezTo>
                  <a:pt x="29862" y="1363491"/>
                  <a:pt x="71285" y="1254528"/>
                  <a:pt x="142250" y="1186280"/>
                </a:cubicBezTo>
                <a:cubicBezTo>
                  <a:pt x="44910" y="1097970"/>
                  <a:pt x="-5964" y="999299"/>
                  <a:pt x="-337" y="914816"/>
                </a:cubicBezTo>
                <a:cubicBezTo>
                  <a:pt x="-16346" y="789439"/>
                  <a:pt x="136711" y="667248"/>
                  <a:pt x="260063" y="673530"/>
                </a:cubicBezTo>
                <a:cubicBezTo>
                  <a:pt x="260978" y="671309"/>
                  <a:pt x="261871" y="669295"/>
                  <a:pt x="262554" y="667169"/>
                </a:cubicBezTo>
                <a:close/>
              </a:path>
              <a:path w="2908300" h="2005687" fill="none" extrusionOk="0">
                <a:moveTo>
                  <a:pt x="4199576" y="830635"/>
                </a:moveTo>
                <a:cubicBezTo>
                  <a:pt x="4198229" y="861905"/>
                  <a:pt x="4174361" y="890451"/>
                  <a:pt x="4143862" y="886349"/>
                </a:cubicBezTo>
                <a:cubicBezTo>
                  <a:pt x="4111703" y="885132"/>
                  <a:pt x="4091301" y="861691"/>
                  <a:pt x="4088148" y="830635"/>
                </a:cubicBezTo>
                <a:cubicBezTo>
                  <a:pt x="4080121" y="799098"/>
                  <a:pt x="4109906" y="776317"/>
                  <a:pt x="4143862" y="774921"/>
                </a:cubicBezTo>
                <a:cubicBezTo>
                  <a:pt x="4170857" y="770525"/>
                  <a:pt x="4200136" y="792770"/>
                  <a:pt x="4199576" y="830635"/>
                </a:cubicBezTo>
                <a:close/>
              </a:path>
              <a:path w="2908300" h="2005687" fill="none" extrusionOk="0">
                <a:moveTo>
                  <a:pt x="3878426" y="854764"/>
                </a:moveTo>
                <a:cubicBezTo>
                  <a:pt x="3882698" y="913361"/>
                  <a:pt x="3841194" y="955485"/>
                  <a:pt x="3766999" y="966191"/>
                </a:cubicBezTo>
                <a:cubicBezTo>
                  <a:pt x="3708366" y="982599"/>
                  <a:pt x="3659139" y="912964"/>
                  <a:pt x="3655572" y="854764"/>
                </a:cubicBezTo>
                <a:cubicBezTo>
                  <a:pt x="3673991" y="794358"/>
                  <a:pt x="3705181" y="739873"/>
                  <a:pt x="3766999" y="743337"/>
                </a:cubicBezTo>
                <a:cubicBezTo>
                  <a:pt x="3819103" y="744373"/>
                  <a:pt x="3888277" y="805230"/>
                  <a:pt x="3878426" y="854764"/>
                </a:cubicBezTo>
                <a:close/>
              </a:path>
              <a:path w="2908300" h="2005687" fill="none" extrusionOk="0">
                <a:moveTo>
                  <a:pt x="3446077" y="886012"/>
                </a:moveTo>
                <a:cubicBezTo>
                  <a:pt x="3443889" y="977499"/>
                  <a:pt x="3391938" y="1051789"/>
                  <a:pt x="3278936" y="1053153"/>
                </a:cubicBezTo>
                <a:cubicBezTo>
                  <a:pt x="3186419" y="1044261"/>
                  <a:pt x="3118912" y="973158"/>
                  <a:pt x="3111795" y="886012"/>
                </a:cubicBezTo>
                <a:cubicBezTo>
                  <a:pt x="3114736" y="799610"/>
                  <a:pt x="3209241" y="718378"/>
                  <a:pt x="3278936" y="718871"/>
                </a:cubicBezTo>
                <a:cubicBezTo>
                  <a:pt x="3376825" y="713149"/>
                  <a:pt x="3447563" y="790223"/>
                  <a:pt x="3446077" y="886012"/>
                </a:cubicBezTo>
                <a:close/>
              </a:path>
              <a:path w="2908300" h="2005687" fill="none" extrusionOk="0">
                <a:moveTo>
                  <a:pt x="315941" y="1215344"/>
                </a:moveTo>
                <a:cubicBezTo>
                  <a:pt x="257682" y="1219996"/>
                  <a:pt x="189881" y="1211067"/>
                  <a:pt x="145414" y="1178341"/>
                </a:cubicBezTo>
                <a:moveTo>
                  <a:pt x="466405" y="1620288"/>
                </a:moveTo>
                <a:cubicBezTo>
                  <a:pt x="442099" y="1629968"/>
                  <a:pt x="423601" y="1636336"/>
                  <a:pt x="391812" y="1637977"/>
                </a:cubicBezTo>
                <a:moveTo>
                  <a:pt x="1109327" y="1814868"/>
                </a:moveTo>
                <a:cubicBezTo>
                  <a:pt x="1095982" y="1787292"/>
                  <a:pt x="1074163" y="1759372"/>
                  <a:pt x="1064357" y="1734083"/>
                </a:cubicBezTo>
                <a:moveTo>
                  <a:pt x="1940684" y="1613417"/>
                </a:moveTo>
                <a:cubicBezTo>
                  <a:pt x="1935431" y="1649868"/>
                  <a:pt x="1933620" y="1675221"/>
                  <a:pt x="1922709" y="1702048"/>
                </a:cubicBezTo>
                <a:moveTo>
                  <a:pt x="2297624" y="1065706"/>
                </a:moveTo>
                <a:cubicBezTo>
                  <a:pt x="2420173" y="1128988"/>
                  <a:pt x="2520232" y="1286754"/>
                  <a:pt x="2516487" y="1397016"/>
                </a:cubicBezTo>
                <a:moveTo>
                  <a:pt x="2813914" y="712854"/>
                </a:moveTo>
                <a:cubicBezTo>
                  <a:pt x="2784289" y="762132"/>
                  <a:pt x="2754995" y="818643"/>
                  <a:pt x="2716432" y="837095"/>
                </a:cubicBezTo>
                <a:moveTo>
                  <a:pt x="2580039" y="251918"/>
                </a:moveTo>
                <a:cubicBezTo>
                  <a:pt x="2581664" y="270784"/>
                  <a:pt x="2584208" y="291643"/>
                  <a:pt x="2585155" y="310602"/>
                </a:cubicBezTo>
                <a:moveTo>
                  <a:pt x="1957582" y="183483"/>
                </a:moveTo>
                <a:cubicBezTo>
                  <a:pt x="1970835" y="154626"/>
                  <a:pt x="1980873" y="127559"/>
                  <a:pt x="2007534" y="108641"/>
                </a:cubicBezTo>
                <a:moveTo>
                  <a:pt x="1490571" y="219139"/>
                </a:moveTo>
                <a:cubicBezTo>
                  <a:pt x="1496775" y="201213"/>
                  <a:pt x="1505459" y="179372"/>
                  <a:pt x="1514739" y="154605"/>
                </a:cubicBezTo>
                <a:moveTo>
                  <a:pt x="942504" y="241053"/>
                </a:moveTo>
                <a:cubicBezTo>
                  <a:pt x="979255" y="256058"/>
                  <a:pt x="1002867" y="288008"/>
                  <a:pt x="1030022" y="303638"/>
                </a:cubicBezTo>
                <a:moveTo>
                  <a:pt x="277836" y="733050"/>
                </a:moveTo>
                <a:cubicBezTo>
                  <a:pt x="271998" y="713061"/>
                  <a:pt x="266783" y="688521"/>
                  <a:pt x="262554" y="667169"/>
                </a:cubicBezTo>
              </a:path>
              <a:path w="2908300" h="2005687" stroke="0" extrusionOk="0">
                <a:moveTo>
                  <a:pt x="262554" y="667169"/>
                </a:moveTo>
                <a:cubicBezTo>
                  <a:pt x="218578" y="525338"/>
                  <a:pt x="262032" y="423500"/>
                  <a:pt x="378550" y="320677"/>
                </a:cubicBezTo>
                <a:cubicBezTo>
                  <a:pt x="552911" y="179197"/>
                  <a:pt x="730485" y="140958"/>
                  <a:pt x="942841" y="241518"/>
                </a:cubicBezTo>
                <a:cubicBezTo>
                  <a:pt x="1051389" y="46187"/>
                  <a:pt x="1328634" y="67411"/>
                  <a:pt x="1511777" y="159340"/>
                </a:cubicBezTo>
                <a:cubicBezTo>
                  <a:pt x="1545454" y="72954"/>
                  <a:pt x="1646804" y="26307"/>
                  <a:pt x="1733467" y="9285"/>
                </a:cubicBezTo>
                <a:cubicBezTo>
                  <a:pt x="1849220" y="-3495"/>
                  <a:pt x="1947647" y="28069"/>
                  <a:pt x="2008410" y="115187"/>
                </a:cubicBezTo>
                <a:cubicBezTo>
                  <a:pt x="2074464" y="8264"/>
                  <a:pt x="2239815" y="-6735"/>
                  <a:pt x="2387431" y="32035"/>
                </a:cubicBezTo>
                <a:cubicBezTo>
                  <a:pt x="2486742" y="59972"/>
                  <a:pt x="2544077" y="180324"/>
                  <a:pt x="2579635" y="258882"/>
                </a:cubicBezTo>
                <a:cubicBezTo>
                  <a:pt x="2713904" y="298730"/>
                  <a:pt x="2814453" y="377546"/>
                  <a:pt x="2826302" y="479043"/>
                </a:cubicBezTo>
                <a:cubicBezTo>
                  <a:pt x="2843395" y="555561"/>
                  <a:pt x="2862223" y="652306"/>
                  <a:pt x="2815261" y="717775"/>
                </a:cubicBezTo>
                <a:cubicBezTo>
                  <a:pt x="2912822" y="840353"/>
                  <a:pt x="2930670" y="964528"/>
                  <a:pt x="2895912" y="1082792"/>
                </a:cubicBezTo>
                <a:cubicBezTo>
                  <a:pt x="2862256" y="1269054"/>
                  <a:pt x="2719584" y="1399870"/>
                  <a:pt x="2518103" y="1402309"/>
                </a:cubicBezTo>
                <a:cubicBezTo>
                  <a:pt x="2534244" y="1492662"/>
                  <a:pt x="2471648" y="1589661"/>
                  <a:pt x="2382853" y="1676095"/>
                </a:cubicBezTo>
                <a:cubicBezTo>
                  <a:pt x="2241272" y="1782546"/>
                  <a:pt x="2049526" y="1781840"/>
                  <a:pt x="1922372" y="1709244"/>
                </a:cubicBezTo>
                <a:cubicBezTo>
                  <a:pt x="1855201" y="1853256"/>
                  <a:pt x="1731759" y="1928108"/>
                  <a:pt x="1593304" y="2001322"/>
                </a:cubicBezTo>
                <a:cubicBezTo>
                  <a:pt x="1408835" y="2035871"/>
                  <a:pt x="1172497" y="1996882"/>
                  <a:pt x="1109462" y="1823039"/>
                </a:cubicBezTo>
                <a:cubicBezTo>
                  <a:pt x="839956" y="1999907"/>
                  <a:pt x="585281" y="1921836"/>
                  <a:pt x="390735" y="1646891"/>
                </a:cubicBezTo>
                <a:cubicBezTo>
                  <a:pt x="247704" y="1679494"/>
                  <a:pt x="136558" y="1566748"/>
                  <a:pt x="74727" y="1450873"/>
                </a:cubicBezTo>
                <a:cubicBezTo>
                  <a:pt x="44540" y="1359551"/>
                  <a:pt x="54086" y="1258050"/>
                  <a:pt x="142250" y="1186280"/>
                </a:cubicBezTo>
                <a:cubicBezTo>
                  <a:pt x="43731" y="1134784"/>
                  <a:pt x="-18395" y="1026199"/>
                  <a:pt x="-337" y="914816"/>
                </a:cubicBezTo>
                <a:cubicBezTo>
                  <a:pt x="17071" y="781294"/>
                  <a:pt x="101462" y="685428"/>
                  <a:pt x="260063" y="673530"/>
                </a:cubicBezTo>
                <a:cubicBezTo>
                  <a:pt x="261200" y="671678"/>
                  <a:pt x="261621" y="669682"/>
                  <a:pt x="262554" y="667169"/>
                </a:cubicBezTo>
                <a:close/>
              </a:path>
              <a:path w="2908300" h="2005687" stroke="0" extrusionOk="0">
                <a:moveTo>
                  <a:pt x="4199576" y="830635"/>
                </a:moveTo>
                <a:cubicBezTo>
                  <a:pt x="4199793" y="860563"/>
                  <a:pt x="4175257" y="884003"/>
                  <a:pt x="4143862" y="886349"/>
                </a:cubicBezTo>
                <a:cubicBezTo>
                  <a:pt x="4111880" y="892372"/>
                  <a:pt x="4086369" y="859498"/>
                  <a:pt x="4088148" y="830635"/>
                </a:cubicBezTo>
                <a:cubicBezTo>
                  <a:pt x="4091567" y="802618"/>
                  <a:pt x="4105396" y="777073"/>
                  <a:pt x="4143862" y="774921"/>
                </a:cubicBezTo>
                <a:cubicBezTo>
                  <a:pt x="4172507" y="775666"/>
                  <a:pt x="4199406" y="791384"/>
                  <a:pt x="4199576" y="830635"/>
                </a:cubicBezTo>
                <a:close/>
              </a:path>
              <a:path w="2908300" h="2005687" stroke="0" extrusionOk="0">
                <a:moveTo>
                  <a:pt x="3878426" y="854764"/>
                </a:moveTo>
                <a:cubicBezTo>
                  <a:pt x="3876911" y="918503"/>
                  <a:pt x="3824493" y="976288"/>
                  <a:pt x="3766999" y="966191"/>
                </a:cubicBezTo>
                <a:cubicBezTo>
                  <a:pt x="3689224" y="970092"/>
                  <a:pt x="3656161" y="917919"/>
                  <a:pt x="3655572" y="854764"/>
                </a:cubicBezTo>
                <a:cubicBezTo>
                  <a:pt x="3651928" y="792593"/>
                  <a:pt x="3705402" y="741829"/>
                  <a:pt x="3766999" y="743337"/>
                </a:cubicBezTo>
                <a:cubicBezTo>
                  <a:pt x="3833130" y="734546"/>
                  <a:pt x="3887571" y="783713"/>
                  <a:pt x="3878426" y="854764"/>
                </a:cubicBezTo>
                <a:close/>
              </a:path>
              <a:path w="2908300" h="2005687" stroke="0" extrusionOk="0">
                <a:moveTo>
                  <a:pt x="3446077" y="886012"/>
                </a:moveTo>
                <a:cubicBezTo>
                  <a:pt x="3443756" y="983977"/>
                  <a:pt x="3375856" y="1051534"/>
                  <a:pt x="3278936" y="1053153"/>
                </a:cubicBezTo>
                <a:cubicBezTo>
                  <a:pt x="3194145" y="1035115"/>
                  <a:pt x="3130123" y="986411"/>
                  <a:pt x="3111795" y="886012"/>
                </a:cubicBezTo>
                <a:cubicBezTo>
                  <a:pt x="3115467" y="787938"/>
                  <a:pt x="3212079" y="710382"/>
                  <a:pt x="3278936" y="718871"/>
                </a:cubicBezTo>
                <a:cubicBezTo>
                  <a:pt x="3388367" y="721935"/>
                  <a:pt x="3446404" y="797879"/>
                  <a:pt x="3446077" y="886012"/>
                </a:cubicBezTo>
                <a:close/>
              </a:path>
              <a:path w="2908300" h="2005687" fill="none" stroke="0" extrusionOk="0">
                <a:moveTo>
                  <a:pt x="315941" y="1215344"/>
                </a:moveTo>
                <a:cubicBezTo>
                  <a:pt x="259586" y="1221137"/>
                  <a:pt x="205585" y="1199293"/>
                  <a:pt x="145414" y="1178341"/>
                </a:cubicBezTo>
                <a:moveTo>
                  <a:pt x="466405" y="1620288"/>
                </a:moveTo>
                <a:cubicBezTo>
                  <a:pt x="446110" y="1630517"/>
                  <a:pt x="417966" y="1631798"/>
                  <a:pt x="391812" y="1637977"/>
                </a:cubicBezTo>
                <a:moveTo>
                  <a:pt x="1109327" y="1814868"/>
                </a:moveTo>
                <a:cubicBezTo>
                  <a:pt x="1087882" y="1781855"/>
                  <a:pt x="1076523" y="1764338"/>
                  <a:pt x="1064357" y="1734083"/>
                </a:cubicBezTo>
                <a:moveTo>
                  <a:pt x="1940684" y="1613417"/>
                </a:moveTo>
                <a:cubicBezTo>
                  <a:pt x="1935041" y="1642734"/>
                  <a:pt x="1931780" y="1667198"/>
                  <a:pt x="1922709" y="1702048"/>
                </a:cubicBezTo>
                <a:moveTo>
                  <a:pt x="2297624" y="1065706"/>
                </a:moveTo>
                <a:cubicBezTo>
                  <a:pt x="2430290" y="1125415"/>
                  <a:pt x="2514322" y="1260223"/>
                  <a:pt x="2516487" y="1397016"/>
                </a:cubicBezTo>
                <a:moveTo>
                  <a:pt x="2813914" y="712854"/>
                </a:moveTo>
                <a:cubicBezTo>
                  <a:pt x="2795802" y="763026"/>
                  <a:pt x="2763380" y="802623"/>
                  <a:pt x="2716432" y="837095"/>
                </a:cubicBezTo>
                <a:moveTo>
                  <a:pt x="2580039" y="251918"/>
                </a:moveTo>
                <a:cubicBezTo>
                  <a:pt x="2588379" y="273289"/>
                  <a:pt x="2589251" y="293344"/>
                  <a:pt x="2585155" y="310602"/>
                </a:cubicBezTo>
                <a:moveTo>
                  <a:pt x="1957582" y="183483"/>
                </a:moveTo>
                <a:cubicBezTo>
                  <a:pt x="1969261" y="159566"/>
                  <a:pt x="1992775" y="127945"/>
                  <a:pt x="2007534" y="108641"/>
                </a:cubicBezTo>
                <a:moveTo>
                  <a:pt x="1490571" y="219139"/>
                </a:moveTo>
                <a:cubicBezTo>
                  <a:pt x="1490511" y="194303"/>
                  <a:pt x="1503198" y="173966"/>
                  <a:pt x="1514739" y="154605"/>
                </a:cubicBezTo>
                <a:moveTo>
                  <a:pt x="942504" y="241053"/>
                </a:moveTo>
                <a:cubicBezTo>
                  <a:pt x="973028" y="267743"/>
                  <a:pt x="1006417" y="281858"/>
                  <a:pt x="1030022" y="303638"/>
                </a:cubicBezTo>
                <a:moveTo>
                  <a:pt x="277836" y="733050"/>
                </a:moveTo>
                <a:cubicBezTo>
                  <a:pt x="272273" y="705536"/>
                  <a:pt x="266962" y="687383"/>
                  <a:pt x="262554" y="667169"/>
                </a:cubicBezTo>
              </a:path>
            </a:pathLst>
          </a:custGeom>
          <a:solidFill>
            <a:schemeClr val="bg1"/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cloudCallout">
                    <a:avLst>
                      <a:gd name="adj1" fmla="val 92484"/>
                      <a:gd name="adj2" fmla="val -858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Nem hagyom, hogy apám végezzen Dáviddal!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275051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D18"/>
            </a:gs>
            <a:gs pos="22000">
              <a:srgbClr val="DC9828"/>
            </a:gs>
            <a:gs pos="100000">
              <a:srgbClr val="A1880C"/>
            </a:gs>
            <a:gs pos="55000">
              <a:srgbClr val="C1A30E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4" b="60902" l="9344" r="51226"/>
                    </a14:imgEffect>
                  </a14:imgLayer>
                </a14:imgProps>
              </a:ext>
            </a:extLst>
          </a:blip>
          <a:srcRect l="8878" t="2966" r="49128" b="46527"/>
          <a:stretch/>
        </p:blipFill>
        <p:spPr>
          <a:xfrm flipH="1">
            <a:off x="6706385" y="4874182"/>
            <a:ext cx="2339340" cy="1983818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3149" y="4699829"/>
            <a:ext cx="2639797" cy="2158171"/>
          </a:xfrm>
          <a:prstGeom prst="rect">
            <a:avLst/>
          </a:prstGeom>
        </p:spPr>
      </p:pic>
      <p:sp>
        <p:nvSpPr>
          <p:cNvPr id="19" name="Ellipszis buborék 18"/>
          <p:cNvSpPr/>
          <p:nvPr/>
        </p:nvSpPr>
        <p:spPr>
          <a:xfrm>
            <a:off x="509555" y="4158791"/>
            <a:ext cx="2729002" cy="1890757"/>
          </a:xfrm>
          <a:prstGeom prst="wedgeEllipseCallout">
            <a:avLst>
              <a:gd name="adj1" fmla="val 67597"/>
              <a:gd name="adj2" fmla="val 7158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Holnap ünnep van. A királyi vacsorán nekem is ott kellene lennem.</a:t>
            </a:r>
            <a:endParaRPr lang="hu-HU" dirty="0"/>
          </a:p>
        </p:txBody>
      </p:sp>
      <p:sp>
        <p:nvSpPr>
          <p:cNvPr id="20" name="Ellipszis buborék 19"/>
          <p:cNvSpPr/>
          <p:nvPr/>
        </p:nvSpPr>
        <p:spPr>
          <a:xfrm>
            <a:off x="9045725" y="4158791"/>
            <a:ext cx="2729002" cy="1890757"/>
          </a:xfrm>
          <a:prstGeom prst="wedgeEllipseCallout">
            <a:avLst>
              <a:gd name="adj1" fmla="val -55031"/>
              <a:gd name="adj2" fmla="val 42058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Bizony, ott kellene lenned, Dávid!</a:t>
            </a:r>
            <a:endParaRPr lang="hu-HU" dirty="0"/>
          </a:p>
        </p:txBody>
      </p:sp>
      <p:sp>
        <p:nvSpPr>
          <p:cNvPr id="21" name="Ellipszis buborék 20"/>
          <p:cNvSpPr/>
          <p:nvPr/>
        </p:nvSpPr>
        <p:spPr>
          <a:xfrm>
            <a:off x="1298316" y="1744241"/>
            <a:ext cx="2729002" cy="1890757"/>
          </a:xfrm>
          <a:prstGeom prst="wedgeEllipseCallout">
            <a:avLst>
              <a:gd name="adj1" fmla="val 26491"/>
              <a:gd name="adj2" fmla="val 84935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De én inkább elrejtőzöm, nehogy apád az életemre törjön.</a:t>
            </a:r>
            <a:endParaRPr lang="hu-HU" dirty="0"/>
          </a:p>
        </p:txBody>
      </p:sp>
      <p:sp>
        <p:nvSpPr>
          <p:cNvPr id="22" name="Ellipszis buborék 21"/>
          <p:cNvSpPr/>
          <p:nvPr/>
        </p:nvSpPr>
        <p:spPr>
          <a:xfrm>
            <a:off x="4477730" y="708660"/>
            <a:ext cx="3770723" cy="2202045"/>
          </a:xfrm>
          <a:prstGeom prst="wedgeEllipseCallout">
            <a:avLst>
              <a:gd name="adj1" fmla="val -29643"/>
              <a:gd name="adj2" fmla="val 104690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Kérlek, hogy mondd neki azt, hogy engedélyt kértem tőled, hogy a családommal, Betlehemben ünnepeljek.</a:t>
            </a:r>
            <a:endParaRPr lang="hu-HU" dirty="0"/>
          </a:p>
        </p:txBody>
      </p:sp>
      <p:sp>
        <p:nvSpPr>
          <p:cNvPr id="23" name="Ellipszis buborék 22"/>
          <p:cNvSpPr/>
          <p:nvPr/>
        </p:nvSpPr>
        <p:spPr>
          <a:xfrm>
            <a:off x="8629163" y="1459582"/>
            <a:ext cx="2729002" cy="1890757"/>
          </a:xfrm>
          <a:prstGeom prst="wedgeEllipseCallout">
            <a:avLst>
              <a:gd name="adj1" fmla="val -48468"/>
              <a:gd name="adj2" fmla="val 81944"/>
            </a:avLst>
          </a:prstGeom>
          <a:solidFill>
            <a:schemeClr val="bg1"/>
          </a:solidFill>
          <a:ln>
            <a:solidFill>
              <a:srgbClr val="1616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Rendben, barátom!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5439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3972</TotalTime>
  <Words>741</Words>
  <Application>Microsoft Office PowerPoint</Application>
  <PresentationFormat>Egyéni</PresentationFormat>
  <Paragraphs>89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1_Office-téma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user</cp:lastModifiedBy>
  <cp:revision>246</cp:revision>
  <dcterms:created xsi:type="dcterms:W3CDTF">2020-11-04T13:47:28Z</dcterms:created>
  <dcterms:modified xsi:type="dcterms:W3CDTF">2021-11-16T10:38:15Z</dcterms:modified>
</cp:coreProperties>
</file>