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hu-HU" sz="7200" b="1" dirty="0" smtClean="0"/>
              <a:t>Őskor</a:t>
            </a:r>
            <a:endParaRPr lang="hu-HU" sz="7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hu-HU" sz="4400" dirty="0" smtClean="0"/>
              <a:t>Könnyű kvíz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48705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2980" y="1002082"/>
            <a:ext cx="9601196" cy="1052187"/>
          </a:xfr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hu-HU" b="1" dirty="0" smtClean="0"/>
              <a:t>Melyik a kakukktojás? Miért?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718" y="2608893"/>
            <a:ext cx="2629422" cy="3286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34" y="2775123"/>
            <a:ext cx="3696237" cy="2701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765" y="2775123"/>
            <a:ext cx="4070844" cy="2711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5707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450" y="1906180"/>
            <a:ext cx="2088696" cy="4274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97" y="692971"/>
            <a:ext cx="9632515" cy="12132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254" y="2573430"/>
            <a:ext cx="5080982" cy="3607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466" y="1906180"/>
            <a:ext cx="4899035" cy="2756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971481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82" y="857528"/>
            <a:ext cx="9632515" cy="1213209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4081" y="2070737"/>
            <a:ext cx="2710221" cy="4054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659" y="2070737"/>
            <a:ext cx="2181436" cy="4187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532" y="2158419"/>
            <a:ext cx="4316630" cy="3690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902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82" y="826718"/>
            <a:ext cx="9632515" cy="1213209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80721" y="2230158"/>
            <a:ext cx="2890147" cy="3853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444" y="2364290"/>
            <a:ext cx="4772808" cy="357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4600" y="2901313"/>
            <a:ext cx="4075987" cy="2288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175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19" y="1856075"/>
            <a:ext cx="3143021" cy="4285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315" y="730548"/>
            <a:ext cx="9632515" cy="121320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10" y="1856075"/>
            <a:ext cx="2237655" cy="44570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549" y="1899915"/>
            <a:ext cx="3155377" cy="41982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835" y="2204580"/>
            <a:ext cx="3539957" cy="35399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5437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02505" y="117836"/>
            <a:ext cx="9426878" cy="721407"/>
          </a:xfr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r>
              <a:rPr lang="hu-HU" sz="5400" b="1" dirty="0" smtClean="0"/>
              <a:t>Köszönöm a figyelmeteket!</a:t>
            </a:r>
            <a:endParaRPr lang="hu-HU" sz="54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1584" y="900372"/>
            <a:ext cx="3224801" cy="576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7941502" y="4070959"/>
            <a:ext cx="2642991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perspectiveContrastingLeftFacing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Péter Zoltán</a:t>
            </a:r>
          </a:p>
          <a:p>
            <a:r>
              <a:rPr lang="hu-HU" dirty="0" smtClean="0"/>
              <a:t>Siklós, 2018. 09.23.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371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23</Words>
  <Application>Microsoft Office PowerPoint</Application>
  <PresentationFormat>Szélesvásznú</PresentationFormat>
  <Paragraphs>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Organikus</vt:lpstr>
      <vt:lpstr>Őskor</vt:lpstr>
      <vt:lpstr>Melyik a kakukktojás? Miért?</vt:lpstr>
      <vt:lpstr>PowerPoint-bemutató</vt:lpstr>
      <vt:lpstr>PowerPoint-bemutató</vt:lpstr>
      <vt:lpstr>PowerPoint-bemutató</vt:lpstr>
      <vt:lpstr>PowerPoint-bemutató</vt:lpstr>
      <vt:lpstr>Köszönöm a figyelmeteket!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Őskor</dc:title>
  <dc:creator>Zoltán Péter</dc:creator>
  <cp:lastModifiedBy>Zoltán Péter</cp:lastModifiedBy>
  <cp:revision>11</cp:revision>
  <dcterms:created xsi:type="dcterms:W3CDTF">2018-09-23T20:19:53Z</dcterms:created>
  <dcterms:modified xsi:type="dcterms:W3CDTF">2018-09-23T21:24:49Z</dcterms:modified>
</cp:coreProperties>
</file>