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22" d="100"/>
          <a:sy n="122" d="100"/>
        </p:scale>
        <p:origin x="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 történelem forrásai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KKK – Kérdések, Képek, Kategóriák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67702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4075" y="247936"/>
            <a:ext cx="9293577" cy="1059305"/>
          </a:xfrm>
        </p:spPr>
        <p:txBody>
          <a:bodyPr/>
          <a:lstStyle/>
          <a:p>
            <a:r>
              <a:rPr lang="hu-HU" dirty="0" smtClean="0"/>
              <a:t>Milyen forrásokat látsz a képeken?</a:t>
            </a:r>
            <a:endParaRPr lang="hu-HU" dirty="0"/>
          </a:p>
        </p:txBody>
      </p:sp>
      <p:pic>
        <p:nvPicPr>
          <p:cNvPr id="8" name="Tartalom helye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163" y="1307241"/>
            <a:ext cx="4597400" cy="34480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Tartalom helye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74" y="1307241"/>
            <a:ext cx="2586037" cy="34480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386" y="1307241"/>
            <a:ext cx="4070465" cy="34480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1" name="Szövegdoboz 10"/>
          <p:cNvSpPr txBox="1"/>
          <p:nvPr/>
        </p:nvSpPr>
        <p:spPr>
          <a:xfrm>
            <a:off x="1920240" y="5203767"/>
            <a:ext cx="7705898" cy="954107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slope"/>
            <a:bevelB/>
          </a:sp3d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Tárgyi források: </a:t>
            </a:r>
            <a:r>
              <a:rPr lang="hu-H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csonteszközök, faragott mamutagyar, termékenységszobrok</a:t>
            </a:r>
            <a:endParaRPr lang="hu-HU" sz="28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8392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49217" y="356002"/>
            <a:ext cx="9293577" cy="799467"/>
          </a:xfrm>
        </p:spPr>
        <p:txBody>
          <a:bodyPr/>
          <a:lstStyle/>
          <a:p>
            <a:r>
              <a:rPr lang="hu-HU" dirty="0"/>
              <a:t>Milyen forrásokat látsz a képeken?</a:t>
            </a:r>
          </a:p>
        </p:txBody>
      </p:sp>
      <p:pic>
        <p:nvPicPr>
          <p:cNvPr id="15" name="Tartalom helye 14" descr="&lt;strong&gt;Magna&lt;/strong&gt; carta commemoration essays : Malden, Henry Elliot ...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907" y="534708"/>
            <a:ext cx="3017104" cy="53134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8" name="Tartalom helye 1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764077" y="1371600"/>
            <a:ext cx="4710545" cy="35329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59" y="1343279"/>
            <a:ext cx="3583115" cy="45048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1" name="Szövegdoboz 20"/>
          <p:cNvSpPr txBox="1"/>
          <p:nvPr/>
        </p:nvSpPr>
        <p:spPr>
          <a:xfrm>
            <a:off x="113607" y="6026869"/>
            <a:ext cx="12078393" cy="5232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Írott források: </a:t>
            </a:r>
            <a:r>
              <a:rPr lang="hu-H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Sumer ékírásos tábla, latin nyelvű oklevél, tóratekercs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2954376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1646" y="231311"/>
            <a:ext cx="9490332" cy="824405"/>
          </a:xfrm>
        </p:spPr>
        <p:txBody>
          <a:bodyPr/>
          <a:lstStyle/>
          <a:p>
            <a:r>
              <a:rPr lang="hu-HU" dirty="0"/>
              <a:t>Milyen forrásokat látsz a képeken?</a:t>
            </a:r>
          </a:p>
        </p:txBody>
      </p:sp>
      <p:pic>
        <p:nvPicPr>
          <p:cNvPr id="1028" name="Picture 4" descr="Image result for sumerian stone carving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9" y="989215"/>
            <a:ext cx="7229091" cy="455432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933" y="881149"/>
            <a:ext cx="3633754" cy="516997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74815" y="6051125"/>
            <a:ext cx="12219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Vegyes </a:t>
            </a:r>
            <a:r>
              <a:rPr lang="hu-HU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sym typeface="Wingdings" panose="05000000000000000000" pitchFamily="2" charset="2"/>
              </a:rPr>
              <a:t></a:t>
            </a:r>
            <a:r>
              <a:rPr lang="hu-HU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Tárgyi/írott-képi források: </a:t>
            </a:r>
          </a:p>
          <a:p>
            <a:r>
              <a:rPr lang="hu-HU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mezopotámiai dombormű, ékírással, angolszász zászlók, címerrel, felirattal </a:t>
            </a:r>
            <a:endParaRPr lang="hu-HU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39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89196" y="363255"/>
            <a:ext cx="9293577" cy="814192"/>
          </a:xfrm>
        </p:spPr>
        <p:txBody>
          <a:bodyPr/>
          <a:lstStyle/>
          <a:p>
            <a:r>
              <a:rPr lang="hu-HU" dirty="0" smtClean="0"/>
              <a:t>A történelem forrásai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63670" y="1069729"/>
            <a:ext cx="5372314" cy="3176594"/>
          </a:xfrm>
        </p:spPr>
        <p:txBody>
          <a:bodyPr>
            <a:normAutofit fontScale="92500"/>
          </a:bodyPr>
          <a:lstStyle/>
          <a:p>
            <a:pPr algn="ctr"/>
            <a:r>
              <a:rPr lang="hu-HU" sz="4000" b="1" u="sng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Íratlan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hu-HU" sz="36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Tárgyi 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hu-HU" sz="36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Képi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hu-HU" sz="36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Szóbeli/hagyományok</a:t>
            </a:r>
          </a:p>
          <a:p>
            <a:pPr algn="ctr">
              <a:buFont typeface="Wingdings" panose="05000000000000000000" pitchFamily="2" charset="2"/>
              <a:buChar char="Ø"/>
            </a:pPr>
            <a:endParaRPr lang="hu-HU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935985" y="1069729"/>
            <a:ext cx="6001319" cy="3777844"/>
          </a:xfrm>
        </p:spPr>
        <p:txBody>
          <a:bodyPr>
            <a:normAutofit fontScale="92500"/>
          </a:bodyPr>
          <a:lstStyle/>
          <a:p>
            <a:pPr algn="ctr"/>
            <a:r>
              <a:rPr lang="hu-HU" sz="4000" b="1" u="sng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Írott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hu-HU" sz="36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Könyvek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hu-HU" sz="36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Oklevelek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hu-HU" sz="36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Anyakönyvek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hu-HU" sz="36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Gazdasági/pénzügyi iratok</a:t>
            </a:r>
          </a:p>
          <a:p>
            <a:pPr algn="ctr">
              <a:buFont typeface="Wingdings" panose="05000000000000000000" pitchFamily="2" charset="2"/>
              <a:buChar char="ü"/>
            </a:pPr>
            <a:endParaRPr lang="hu-HU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794050" y="4847573"/>
            <a:ext cx="102838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hu-HU" sz="3600" b="1" u="sng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Közös</a:t>
            </a:r>
          </a:p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hu-HU" sz="28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Pénzérmék</a:t>
            </a:r>
          </a:p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hu-HU" sz="28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Címerek, zászlók</a:t>
            </a:r>
          </a:p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hu-HU" sz="28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Sír(feliratok</a:t>
            </a:r>
            <a:r>
              <a:rPr lang="hu-HU" sz="24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)</a:t>
            </a:r>
            <a:endParaRPr lang="hu-HU" sz="2400" b="1" i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034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83704" y="1"/>
            <a:ext cx="9293577" cy="743954"/>
          </a:xfrm>
        </p:spPr>
        <p:txBody>
          <a:bodyPr/>
          <a:lstStyle/>
          <a:p>
            <a:r>
              <a:rPr lang="hu-HU" dirty="0"/>
              <a:t>Milyen forrásokat látsz a képeken?</a:t>
            </a:r>
          </a:p>
        </p:txBody>
      </p:sp>
      <p:pic>
        <p:nvPicPr>
          <p:cNvPr id="2050" name="Picture 2" descr="Image result for cave painting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50" y="743955"/>
            <a:ext cx="3787497" cy="30743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047" y="726004"/>
            <a:ext cx="4123114" cy="3092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7789" y="504291"/>
            <a:ext cx="3637869" cy="3163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550" y="3912438"/>
            <a:ext cx="3727911" cy="2795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5047" y="3941515"/>
            <a:ext cx="4176388" cy="2766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7789" y="3210296"/>
            <a:ext cx="2793792" cy="3589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5555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99836" y="241069"/>
            <a:ext cx="9293577" cy="958107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Múzeumi kiállítás: Ásatáson talált források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543" y="1481034"/>
            <a:ext cx="4531245" cy="33984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Tartalom helye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78" y="1032044"/>
            <a:ext cx="3222311" cy="42964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043" y="896268"/>
            <a:ext cx="3441469" cy="45886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Szövegdoboz 9"/>
          <p:cNvSpPr txBox="1"/>
          <p:nvPr/>
        </p:nvSpPr>
        <p:spPr>
          <a:xfrm>
            <a:off x="241978" y="5583371"/>
            <a:ext cx="115131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Nyakláncok, lándzsahegyek, </a:t>
            </a:r>
          </a:p>
          <a:p>
            <a:pPr algn="ctr"/>
            <a:r>
              <a:rPr lang="hu-HU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ill.  a </a:t>
            </a:r>
            <a:r>
              <a:rPr lang="hu-HU" sz="28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neandervölgyi ember </a:t>
            </a:r>
            <a:r>
              <a:rPr lang="hu-HU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és a </a:t>
            </a:r>
            <a:r>
              <a:rPr lang="hu-HU" sz="2800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homo sapiens </a:t>
            </a:r>
            <a:r>
              <a:rPr lang="hu-HU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koponyája egymás mellett</a:t>
            </a:r>
            <a:endParaRPr lang="hu-HU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6646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67770" y="297442"/>
            <a:ext cx="9291215" cy="1049235"/>
          </a:xfrm>
        </p:spPr>
        <p:txBody>
          <a:bodyPr/>
          <a:lstStyle/>
          <a:p>
            <a:r>
              <a:rPr lang="hu-HU" dirty="0" smtClean="0"/>
              <a:t>Köszönöm a figyelmet!</a:t>
            </a:r>
            <a:br>
              <a:rPr lang="hu-HU" dirty="0" smtClean="0"/>
            </a:b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452" y="961834"/>
            <a:ext cx="6343094" cy="47573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Szövegdoboz 4"/>
          <p:cNvSpPr txBox="1"/>
          <p:nvPr/>
        </p:nvSpPr>
        <p:spPr>
          <a:xfrm>
            <a:off x="7032567" y="6209668"/>
            <a:ext cx="4793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Siklós, 2018.09.09., Péter Zoltán</a:t>
            </a:r>
            <a:endParaRPr lang="hu-HU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6972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TM10001114[[fn=Galéria]]</Template>
  <TotalTime>415</TotalTime>
  <Words>123</Words>
  <Application>Microsoft Office PowerPoint</Application>
  <PresentationFormat>Szélesvásznú</PresentationFormat>
  <Paragraphs>29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2" baseType="lpstr">
      <vt:lpstr>Arial</vt:lpstr>
      <vt:lpstr>Rockwell</vt:lpstr>
      <vt:lpstr>Wingdings</vt:lpstr>
      <vt:lpstr>Gallery</vt:lpstr>
      <vt:lpstr>A történelem forrásai</vt:lpstr>
      <vt:lpstr>Milyen forrásokat látsz a képeken?</vt:lpstr>
      <vt:lpstr>Milyen forrásokat látsz a képeken?</vt:lpstr>
      <vt:lpstr>Milyen forrásokat látsz a képeken?</vt:lpstr>
      <vt:lpstr>A történelem forrásai</vt:lpstr>
      <vt:lpstr>Milyen forrásokat látsz a képeken?</vt:lpstr>
      <vt:lpstr>Múzeumi kiállítás: Ásatáson talált források</vt:lpstr>
      <vt:lpstr>Köszönöm a figyelmet!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történelem forrásai</dc:title>
  <dc:creator>Zoltán Péter</dc:creator>
  <cp:lastModifiedBy>heszi</cp:lastModifiedBy>
  <cp:revision>23</cp:revision>
  <dcterms:created xsi:type="dcterms:W3CDTF">2018-09-09T14:44:30Z</dcterms:created>
  <dcterms:modified xsi:type="dcterms:W3CDTF">2021-11-16T19:21:18Z</dcterms:modified>
</cp:coreProperties>
</file>