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839" r:id="rId3"/>
    <p:sldMasterId id="2147483856" r:id="rId4"/>
  </p:sldMasterIdLst>
  <p:notesMasterIdLst>
    <p:notesMasterId r:id="rId22"/>
  </p:notesMasterIdLst>
  <p:sldIdLst>
    <p:sldId id="302" r:id="rId5"/>
    <p:sldId id="285" r:id="rId6"/>
    <p:sldId id="328" r:id="rId7"/>
    <p:sldId id="330" r:id="rId8"/>
    <p:sldId id="332" r:id="rId9"/>
    <p:sldId id="333" r:id="rId10"/>
    <p:sldId id="335" r:id="rId11"/>
    <p:sldId id="334" r:id="rId12"/>
    <p:sldId id="336" r:id="rId13"/>
    <p:sldId id="337" r:id="rId14"/>
    <p:sldId id="327" r:id="rId15"/>
    <p:sldId id="331" r:id="rId16"/>
    <p:sldId id="321" r:id="rId17"/>
    <p:sldId id="338" r:id="rId18"/>
    <p:sldId id="303" r:id="rId19"/>
    <p:sldId id="290" r:id="rId20"/>
    <p:sldId id="291" r:id="rId21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A140"/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4660"/>
  </p:normalViewPr>
  <p:slideViewPr>
    <p:cSldViewPr snapToGrid="0">
      <p:cViewPr>
        <p:scale>
          <a:sx n="119" d="100"/>
          <a:sy n="119" d="100"/>
        </p:scale>
        <p:origin x="10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42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9428-E0C5-4175-B4B0-00B8AF5EF7EF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0289-B05C-4429-B054-1CA8B37913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8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12B3-2B1D-49CD-8148-09ACD24E2ED6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81B1-F82B-4500-ABB7-503B6C415E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0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93C3-6B6E-468D-8A3E-4B15B983B536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8121-9E32-4D62-9E22-59BE88E0A7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87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71FD-4506-4BF6-A80B-519C4B99F67B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C7FF-8C90-4EE3-B544-FDF8564FC3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4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5162-86D5-4890-88C4-D23EAAE5C5D4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4BEC-61CC-4905-A0AC-8721D7E9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02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95A5-1686-493A-B103-168A5C4EEAAC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C3E9-BDD9-4984-9649-7FF4770B2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22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BE19-12F4-45F7-8017-93C9F549BA33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C325-3DF7-4F3E-9CF4-10434BF3A5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28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A02B-8CCE-4250-AEF9-7A3703D69E22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9B40-8520-457F-82B7-C23FF97A2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81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1886-59E1-45F3-8AC7-A5AF8285B6E9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DFB1-6641-4A30-AB7A-47A6C37D11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36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B37B-014A-444E-A5A8-1C20E96BD8C6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D3AF-6BB2-40DA-89CD-3E216F3EFA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18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7EA8-7552-4FB0-B1C4-C4094389D783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320F-ADC6-4694-91C1-3E0F91217C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4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9BA-62E0-42A1-A90B-2AB963AB5BB5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A35B-C2EA-4F09-B1A7-ACF1DA7D19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52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E7D3-E658-4AFF-9039-2C21913EFF85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B11-B82C-4404-94FA-158B93FFFB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31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6621-C925-4FFD-81B1-0250372C39FB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673-FF81-486B-999A-5B8E26921F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5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4C77-A0D4-4DF7-B5CF-35F0086D2FFA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051E-F522-4C8B-A27D-F4A1FBAF1D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6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A554-5531-49BE-BC7F-A9CDF5180EBB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3BAE-A7E7-4E0D-9EC4-6E9F6EF416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105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41C8-4496-456B-88D7-9262CF76FD17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7A2C-492A-44B8-9E0A-F7FD3875A7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74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CB0-1C5B-4B1D-87C6-FA32187F251F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26C3-F75A-4D27-A9CD-61E749ABDC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44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F7C9-5303-42C3-80D0-8B25336D5FE2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887F-EC5A-407F-AB86-730C3D479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180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85C-F108-48F7-B1BC-3B78AAA4C679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D6A58-4C9F-4AF3-B058-0EC5A0E5B6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81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BA8B-FED1-40F7-A5E9-3FD894EA9D88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24D3-BDC3-475A-B569-D3EF7CE6B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45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553B-E524-43D5-B42E-D0018E1653B1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781F-1484-496E-AD18-3E2F1CC123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6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81EF-5708-486E-B0A1-81C6B7A62603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AC01-3D16-46C8-BB01-1895D99616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83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83BC-0CA8-4DCC-B092-EDE7CA7D1DFD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8A64-CD3B-47A9-A6CC-88B7BD0D8A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760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18F3-BBFF-477F-8C26-0343585C36C4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56A-2F2C-498F-BA44-B3988462D4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65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4B43-D989-42DF-BB19-A270AE61AFA5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F8CC-1F83-4F0D-87C4-311CDD023E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41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050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525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117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713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7599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2276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38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B45F-F1C2-4E45-9F3A-A7C054EBE746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3E90-58FB-4092-BEC9-C3435ADA17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800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4472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759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712B3-2B1D-49CD-8148-09ACD24E2ED6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471381B1-F82B-4500-ABB7-503B6C415E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8646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493C3-6B6E-468D-8A3E-4B15B983B536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F9D8121-9E32-4D62-9E22-59BE88E0A75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0827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F71FD-4506-4BF6-A80B-519C4B99F67B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1EF3C7FF-8C90-4EE3-B544-FDF8564FC30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5733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165162-86D5-4890-88C4-D23EAAE5C5D4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58AA4BEC-61CC-4905-A0AC-8721D7E9603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83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C95A5-1686-493A-B103-168A5C4EEAAC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321C3E9-BDD9-4984-9649-7FF4770B2F8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926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350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3380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57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50E2-4E2E-41EC-86C3-B10EC51C78D6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3B28-3E90-4047-8075-A15E6E9E4D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5999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5458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373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08470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4312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821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47165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944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03695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712B3-2B1D-49CD-8148-09ACD24E2ED6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471381B1-F82B-4500-ABB7-503B6C415E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2420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493C3-6B6E-468D-8A3E-4B15B983B536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F9D8121-9E32-4D62-9E22-59BE88E0A75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17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2F3D-7F5D-4560-89D1-749ABE8FE135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D449-D38D-48E0-83D6-61EF9B6D52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2038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F71FD-4506-4BF6-A80B-519C4B99F67B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1EF3C7FF-8C90-4EE3-B544-FDF8564FC30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60847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165162-86D5-4890-88C4-D23EAAE5C5D4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58AA4BEC-61CC-4905-A0AC-8721D7E9603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08099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C95A5-1686-493A-B103-168A5C4EEAAC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321C3E9-BDD9-4984-9649-7FF4770B2F8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88581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78523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27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7C44-1BEF-42F4-B186-6867A1EEDE39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6628-5DAD-42F2-BDFA-3896EA6F0E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2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B029-0236-492A-889D-AA35E859CF30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1B38-B9D7-4AD0-A719-144E1F41BD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6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BC0B-D0A0-4B2B-ABE7-CBCFE4EC4727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C519-AAD8-4F95-B8B0-E2534019F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5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FBD0CE1-DF78-4351-A5F8-C4257F4C1A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03DA226-7F5F-45B8-A483-3C79173508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93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046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8231/805/139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87709" y="564776"/>
            <a:ext cx="9136220" cy="1158235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KITARTÓAN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MELLETT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87709" y="1843439"/>
            <a:ext cx="4958000" cy="741871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HÁROM IFJÚ A TÜZES KEMENCÉBEN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9812" y="2878392"/>
            <a:ext cx="5833502" cy="34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0647" y="1514320"/>
            <a:ext cx="7732058" cy="5195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Amikor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Sadrak,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Mésak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és Abéd-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Negó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kilépett a kemencéből, már nemcsak a király csodálkozott, hanem mindenki,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aki csak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ott volt.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megóvta őket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ruhájuk sőt még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hajuk szála sem perzselődött meg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három barát ezután újra a király szolgálatába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állt.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történtek után szabadon imádkozhattak Istenükhöz a király engedélyével.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3658" y="1905000"/>
            <a:ext cx="4877223" cy="4529721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8202706" y="672352"/>
            <a:ext cx="1667435" cy="1110189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Élünk!</a:t>
            </a:r>
            <a:endParaRPr lang="hu-H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9870141" y="403412"/>
            <a:ext cx="1909483" cy="1392577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Egyedül Istené a dicsőség!</a:t>
            </a:r>
            <a:endParaRPr lang="hu-H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yamatábra: Dokumentum 6"/>
          <p:cNvSpPr/>
          <p:nvPr/>
        </p:nvSpPr>
        <p:spPr>
          <a:xfrm>
            <a:off x="1963271" y="215153"/>
            <a:ext cx="4746811" cy="1181191"/>
          </a:xfrm>
          <a:prstGeom prst="flowChartDocumen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az Úr!</a:t>
            </a:r>
            <a:endParaRPr lang="hu-HU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1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24200" y="451591"/>
            <a:ext cx="5029200" cy="955408"/>
          </a:xfrm>
          <a:solidFill>
            <a:schemeClr val="accent1">
              <a:alpha val="51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történet tanulsága</a:t>
            </a:r>
            <a:endParaRPr lang="hu-HU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70647" y="1872020"/>
            <a:ext cx="10544853" cy="498598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csodákkal is 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képes 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megmutatni a hatalmát, és 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 tudja védeni 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azokat, akik B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enne bíznak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3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3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3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3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3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Mindenki 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 világossá vált, 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Kicsoda 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igazi 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Isten.</a:t>
            </a:r>
          </a:p>
          <a:p>
            <a:pPr algn="ctr"/>
            <a:endParaRPr lang="hu-HU" sz="3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 Szabadító!</a:t>
            </a: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7215" y="2952750"/>
            <a:ext cx="2876548" cy="206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1294" y="909980"/>
            <a:ext cx="7002557" cy="1039373"/>
          </a:xfrm>
          <a:solidFill>
            <a:schemeClr val="bg1">
              <a:lumMod val="85000"/>
              <a:alpha val="18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Szabadítót küldött értünk is!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8324851" y="2381250"/>
            <a:ext cx="3694112" cy="4185398"/>
          </a:xfrm>
          <a:prstGeom prst="roundRect">
            <a:avLst>
              <a:gd name="adj" fmla="val 0"/>
            </a:avLst>
          </a:prstGeom>
          <a:solidFill>
            <a:schemeClr val="bg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IMMÁNUEL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szó azt jelenti: </a:t>
            </a:r>
          </a:p>
          <a:p>
            <a:pPr algn="ctr"/>
            <a:r>
              <a:rPr lang="hu-H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„Velünk az Isten!”</a:t>
            </a:r>
          </a:p>
          <a:p>
            <a:pPr algn="ctr"/>
            <a:endParaRPr lang="hu-HU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 kifejezés Jézusra utal.</a:t>
            </a:r>
          </a:p>
          <a:p>
            <a:pPr algn="ctr"/>
            <a:endParaRPr lang="hu-HU" dirty="0"/>
          </a:p>
        </p:txBody>
      </p:sp>
      <p:sp>
        <p:nvSpPr>
          <p:cNvPr id="7" name="Átellenes sarkain kerekített téglalap 6"/>
          <p:cNvSpPr/>
          <p:nvPr/>
        </p:nvSpPr>
        <p:spPr>
          <a:xfrm>
            <a:off x="578223" y="3068435"/>
            <a:ext cx="2689411" cy="2670482"/>
          </a:xfrm>
          <a:prstGeom prst="round2Diag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Krisztus minden körülmény között kitart mellettünk!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gy oldalon két sarkán kerekített téglalap 7"/>
          <p:cNvSpPr/>
          <p:nvPr/>
        </p:nvSpPr>
        <p:spPr>
          <a:xfrm>
            <a:off x="5136358" y="1955606"/>
            <a:ext cx="1920638" cy="1120555"/>
          </a:xfrm>
          <a:prstGeom prst="round2Same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Jó, ha tudod!</a:t>
            </a:r>
            <a:endParaRPr lang="hu-H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6701" y="2136158"/>
            <a:ext cx="2426073" cy="3639110"/>
          </a:xfrm>
          <a:prstGeom prst="rect">
            <a:avLst/>
          </a:prstGeom>
        </p:spPr>
      </p:pic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633282" y="583884"/>
            <a:ext cx="9619264" cy="1431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SzPts val="5888"/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Házi feladat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 Nem kell elküldeni, megnézem szerdán, a hittan órán  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54907" y="2136158"/>
            <a:ext cx="6346846" cy="24006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Vajon mit érezhetett </a:t>
            </a:r>
            <a:r>
              <a:rPr lang="hu-HU" sz="2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Sadrak</a:t>
            </a:r>
            <a:r>
              <a:rPr lang="hu-HU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Mésak</a:t>
            </a:r>
            <a:r>
              <a:rPr lang="hu-HU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Abéd-</a:t>
            </a:r>
            <a:r>
              <a:rPr lang="hu-HU" sz="2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Negó</a:t>
            </a:r>
            <a:r>
              <a:rPr lang="hu-HU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amikor túlélték a tüzes kemencét? </a:t>
            </a:r>
            <a:endParaRPr lang="hu-HU" sz="25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Írj most egy </a:t>
            </a:r>
            <a:r>
              <a:rPr lang="hu-HU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hálaadó </a:t>
            </a:r>
            <a:r>
              <a:rPr lang="hu-HU" sz="2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imádságot </a:t>
            </a:r>
            <a:r>
              <a:rPr lang="hu-HU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nevükben!</a:t>
            </a:r>
          </a:p>
        </p:txBody>
      </p:sp>
    </p:spTree>
    <p:extLst>
      <p:ext uri="{BB962C8B-B14F-4D97-AF65-F5344CB8AC3E}">
        <p14:creationId xmlns:p14="http://schemas.microsoft.com/office/powerpoint/2010/main" val="2795678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53338" y="632012"/>
            <a:ext cx="7142745" cy="1110561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Szorgalmi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2082" y="2631141"/>
            <a:ext cx="8915400" cy="1443318"/>
          </a:xfrm>
        </p:spPr>
        <p:txBody>
          <a:bodyPr/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Erre a linkre kattintva nyílik meg az online feladat!</a:t>
            </a:r>
          </a:p>
          <a:p>
            <a:endParaRPr lang="hu-HU" dirty="0">
              <a:hlinkClick r:id="rId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725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6378"/>
            <a:ext cx="12192000" cy="68843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2650" y="298665"/>
            <a:ext cx="7829324" cy="1171956"/>
          </a:xfr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/>
          <a:lstStyle/>
          <a:p>
            <a:r>
              <a:rPr lang="hu-HU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ifjúsági éneket!</a:t>
            </a:r>
            <a:br>
              <a:rPr lang="hu-HU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sp>
        <p:nvSpPr>
          <p:cNvPr id="10" name="Könnycsepp 9"/>
          <p:cNvSpPr/>
          <p:nvPr/>
        </p:nvSpPr>
        <p:spPr>
          <a:xfrm>
            <a:off x="0" y="4800601"/>
            <a:ext cx="8488907" cy="1761021"/>
          </a:xfrm>
          <a:prstGeom prst="teardrop">
            <a:avLst>
              <a:gd name="adj" fmla="val 78457"/>
            </a:avLst>
          </a:prstGeom>
          <a:solidFill>
            <a:schemeClr val="accent5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 számodra, hogy Jézus a Szabadító?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90160" y="565044"/>
            <a:ext cx="1609483" cy="1615580"/>
          </a:xfrm>
          <a:prstGeom prst="rect">
            <a:avLst/>
          </a:prstGeom>
        </p:spPr>
      </p:pic>
      <p:pic>
        <p:nvPicPr>
          <p:cNvPr id="3" name="Szabadításod öröme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037151" y="1676190"/>
            <a:ext cx="1971953" cy="19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625" y="34925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8" y="4037428"/>
            <a:ext cx="4721044" cy="9753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Téglalap 1"/>
          <p:cNvSpPr/>
          <p:nvPr/>
        </p:nvSpPr>
        <p:spPr>
          <a:xfrm>
            <a:off x="2049320" y="2648632"/>
            <a:ext cx="9906117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nb-NO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nb-NO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más isten,</a:t>
            </a:r>
          </a:p>
          <a:p>
            <a:r>
              <a:rPr lang="nb-NO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így meg tud szabadítani</a:t>
            </a:r>
            <a:r>
              <a:rPr lang="nb-NO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Dán 3,29</a:t>
            </a:r>
            <a:endParaRPr lang="hu-HU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09934" y="350968"/>
            <a:ext cx="10635065" cy="1193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most az aranymondást:</a:t>
            </a:r>
            <a:endParaRPr lang="hu-HU" sz="3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190979" y="4895557"/>
            <a:ext cx="3530992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Ölelés! </a:t>
            </a:r>
            <a:r>
              <a:rPr lang="hu-HU" sz="3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Gica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néni  </a:t>
            </a:r>
            <a:endParaRPr lang="hu-HU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1128776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2702858"/>
            <a:ext cx="4194760" cy="25414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az Isten melletti bátor kiállásról lesz szó.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3702" y="560696"/>
            <a:ext cx="8911687" cy="1066203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az éneket!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5389" y="342594"/>
            <a:ext cx="1527333" cy="1527333"/>
          </a:xfrm>
          <a:prstGeom prst="rect">
            <a:avLst/>
          </a:prstGeom>
        </p:spPr>
      </p:pic>
      <p:pic>
        <p:nvPicPr>
          <p:cNvPr id="7" name="Mindörökké hű az Úr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4870" y="2133327"/>
            <a:ext cx="1900519" cy="1900519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3240741" y="1869926"/>
            <a:ext cx="4343400" cy="1438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Kattints erre az ikonra az ének elindításához!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81083" y="320822"/>
            <a:ext cx="6615952" cy="787831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Küzdelmes élet a fogságban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0988" y="1317812"/>
            <a:ext cx="6078071" cy="543261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ehéz sorsa volt Isten népének a Babiloni fogságban. </a:t>
            </a:r>
          </a:p>
          <a:p>
            <a:pPr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hűséggel kitartottak Isten mellett a nehéz körülmények ellenére is. 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Sadrak,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Mésak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Abéd-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Negó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persze Dániel, a négy jóbarát nemcsak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tudásukkal, hanem a hitükkel is kitűntek a többiek közül. </a:t>
            </a:r>
          </a:p>
          <a:p>
            <a:pPr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Ők az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idegen földön is Istenben bíztak és nem foglalkoztak a bálványokkal.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Jól tudták azt, hogy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NINCSEN MÁS ISTEN AZ ÚRON KÍVÜL. </a:t>
            </a:r>
          </a:p>
          <a:p>
            <a:pPr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Hitüket be is bizonyították egy kritikus alkalommal.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4341" y="1815353"/>
            <a:ext cx="4877223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396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98541" y="3711482"/>
            <a:ext cx="3462991" cy="2899521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215153" y="753035"/>
            <a:ext cx="7879976" cy="5109883"/>
          </a:xfrm>
          <a:prstGeom prst="roundRect">
            <a:avLst/>
          </a:prstGeom>
          <a:solidFill>
            <a:srgbClr val="CAA1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Babilónia királya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Nebukadneccar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építtetett </a:t>
            </a: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hatalmas bálványszobrot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tiszta aranyból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szobor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kb. 26,7 méter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magas volt.</a:t>
            </a:r>
          </a:p>
          <a:p>
            <a:pPr algn="ctr"/>
            <a:endParaRPr lang="hu-HU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király parancsba adta, hogy mindenki hódoljon előtte, amikor a kürt megszólal.</a:t>
            </a:r>
          </a:p>
          <a:p>
            <a:pPr algn="ctr"/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pedig valaki nem borul le, és nem hódol előtte, azt azon nyomban bedobják egy izzó tüzes kemencébe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570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6479" y="1901487"/>
            <a:ext cx="6925237" cy="4378290"/>
          </a:xfrm>
        </p:spPr>
        <p:txBody>
          <a:bodyPr>
            <a:normAutofit fontScale="92500" lnSpcReduction="20000"/>
          </a:bodyPr>
          <a:lstStyle/>
          <a:p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 kürt szavára leborult 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mindenki a bálványszobor előtt, 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kivéve 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három 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zsidó fiatal.</a:t>
            </a:r>
          </a:p>
          <a:p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szívük 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mélyén megszólalt Isten legelső </a:t>
            </a:r>
            <a:r>
              <a:rPr lang="hu-HU" sz="2700" dirty="0" err="1">
                <a:latin typeface="Arial" panose="020B0604020202020204" pitchFamily="34" charset="0"/>
                <a:cs typeface="Arial" panose="020B0604020202020204" pitchFamily="34" charset="0"/>
              </a:rPr>
              <a:t>parancsolata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700" b="1" dirty="0">
                <a:latin typeface="Arial" panose="020B0604020202020204" pitchFamily="34" charset="0"/>
                <a:cs typeface="Arial" panose="020B0604020202020204" pitchFamily="34" charset="0"/>
              </a:rPr>
              <a:t>„Ne legyen más </a:t>
            </a:r>
            <a:r>
              <a:rPr lang="hu-H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Istened rajtam </a:t>
            </a:r>
            <a:r>
              <a:rPr lang="hu-HU" sz="2700" b="1" dirty="0">
                <a:latin typeface="Arial" panose="020B0604020202020204" pitchFamily="34" charset="0"/>
                <a:cs typeface="Arial" panose="020B0604020202020204" pitchFamily="34" charset="0"/>
              </a:rPr>
              <a:t>kívül!”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Fontosabb volt számukra az, 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hogy Istennek 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engedelmeskedjenek, mint 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hogy eleget tegyenek a király parancsának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700" b="1" dirty="0">
                <a:latin typeface="Arial" panose="020B0604020202020204" pitchFamily="34" charset="0"/>
                <a:cs typeface="Arial" panose="020B0604020202020204" pitchFamily="34" charset="0"/>
              </a:rPr>
              <a:t>A király szörnyű haragra gerjedt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, és megparancsolta, hogy vezessék elő a három </a:t>
            </a:r>
            <a:r>
              <a:rPr lang="hu-H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fiatalt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7" b="98789" l="10000" r="953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7389" y="1901486"/>
            <a:ext cx="4877223" cy="4529721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8417858" y="793376"/>
            <a:ext cx="3086753" cy="92336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csak az Úr előtt hajtunk térdet!</a:t>
            </a:r>
            <a:endParaRPr lang="hu-H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12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1578" y="963704"/>
            <a:ext cx="5337446" cy="5517777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Van nekünk Istenünk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kit mi tisztelünk, mondták a király előtt.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Ő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ki tud minket szabadítani az izzó tüzes kemencéből, és ki tud szabadítani a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 kezedből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is, ó, király! 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ha nem tenné is, tudd meg, ó, király, hogy mi a te isteneidet nem tiszteljük, és nem hódolunk az aranyszobor előtt, amelyet felállíttattál!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0894" y="2226457"/>
            <a:ext cx="4877223" cy="4529721"/>
          </a:xfrm>
          <a:prstGeom prst="rect">
            <a:avLst/>
          </a:prstGeom>
        </p:spPr>
      </p:pic>
      <p:sp>
        <p:nvSpPr>
          <p:cNvPr id="6" name="Felhő 5"/>
          <p:cNvSpPr/>
          <p:nvPr/>
        </p:nvSpPr>
        <p:spPr>
          <a:xfrm>
            <a:off x="10152528" y="201867"/>
            <a:ext cx="2039471" cy="1769095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nekünk Istenünk!</a:t>
            </a:r>
            <a:endParaRPr lang="hu-HU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buborék 6"/>
          <p:cNvSpPr/>
          <p:nvPr/>
        </p:nvSpPr>
        <p:spPr>
          <a:xfrm rot="19524298">
            <a:off x="6884987" y="860205"/>
            <a:ext cx="2823883" cy="1621177"/>
          </a:xfrm>
          <a:prstGeom prst="wedgeEllipse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ki tud minket szabadítani!</a:t>
            </a:r>
            <a:endParaRPr lang="hu-HU" sz="2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842246" y="221877"/>
            <a:ext cx="6131859" cy="614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ifjak bátorsága</a:t>
            </a:r>
            <a:endParaRPr lang="hu-HU" sz="3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34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80390" y="622174"/>
            <a:ext cx="5400856" cy="1280890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király szörnyű haragja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80390" y="2393577"/>
            <a:ext cx="5471487" cy="320170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12376" y="1593773"/>
            <a:ext cx="5759824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király szörnyű 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haragra gerjedt, és megparancsolta, hogy 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vessék be őket a tüzes kemencébe!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Meghagyta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hétszerte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jobban fűtsék be a kemencét, mint ahogyan be szokták fűteni.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is fűtötték, olyan nagyon, hogy még azok is megégtek, akik a kemence mellett álltak. </a:t>
            </a:r>
            <a:endParaRPr lang="hu-HU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 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három barátot hiába dobták be a forró kemencébe! Semmi bajuk sem esett. </a:t>
            </a:r>
            <a:endParaRPr lang="hu-HU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3371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2568" y="578225"/>
            <a:ext cx="5195432" cy="98163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szabadítása 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0296" y="1788460"/>
            <a:ext cx="6225988" cy="4854388"/>
          </a:xfrm>
          <a:solidFill>
            <a:srgbClr val="CAA140"/>
          </a:solidFill>
        </p:spPr>
        <p:txBody>
          <a:bodyPr>
            <a:normAutofit lnSpcReduction="10000"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különöset vettek észre az emberek.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három, hanem négy alak látszott a tűzben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„Szabadon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járkálnak 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tűzben és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rajtuk semmi sérülés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 – Mondták a katonák.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negyedik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alakról nem tudták, hogy kicsoda,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olyannak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látszott,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mint valami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isten.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Nagyon csodálkozott mindenki.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király gyorsan odafutott a kemencéhez, és előhívta őket. 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5" b="66667" l="17038" r="526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3635" y="1186651"/>
            <a:ext cx="11162261" cy="70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989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3602</TotalTime>
  <Words>711</Words>
  <Application>Microsoft Office PowerPoint</Application>
  <PresentationFormat>Szélesvásznú</PresentationFormat>
  <Paragraphs>84</Paragraphs>
  <Slides>17</Slides>
  <Notes>1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Szálak</vt:lpstr>
      <vt:lpstr>7_Szálak</vt:lpstr>
      <vt:lpstr>2_Szálak</vt:lpstr>
      <vt:lpstr>1_Szálak</vt:lpstr>
      <vt:lpstr>         KITARTÓAN ISTEN MELLETT</vt:lpstr>
      <vt:lpstr>PowerPoint-bemutató</vt:lpstr>
      <vt:lpstr>Hallgasd meg ezt az éneket! </vt:lpstr>
      <vt:lpstr>Küzdelmes élet a fogságban  </vt:lpstr>
      <vt:lpstr>PowerPoint-bemutató</vt:lpstr>
      <vt:lpstr>PowerPoint-bemutató</vt:lpstr>
      <vt:lpstr>PowerPoint-bemutató</vt:lpstr>
      <vt:lpstr>A király szörnyű haragja</vt:lpstr>
      <vt:lpstr>Isten szabadítása </vt:lpstr>
      <vt:lpstr>PowerPoint-bemutató</vt:lpstr>
      <vt:lpstr>A történet tanulsága</vt:lpstr>
      <vt:lpstr>Isten Szabadítót küldött értünk is!</vt:lpstr>
      <vt:lpstr>Házi feladat  Nem kell elküldeni, megnézem szerdán, a hittan órán  </vt:lpstr>
      <vt:lpstr>Szorgalmi </vt:lpstr>
      <vt:lpstr>Hallgasd meg ezt az ifjúsági éneket!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heszi</cp:lastModifiedBy>
  <cp:revision>312</cp:revision>
  <dcterms:created xsi:type="dcterms:W3CDTF">2020-07-06T09:13:06Z</dcterms:created>
  <dcterms:modified xsi:type="dcterms:W3CDTF">2021-11-18T17:40:58Z</dcterms:modified>
</cp:coreProperties>
</file>